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95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86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42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47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33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8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70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0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7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41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94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britishpathe.com/video/quarry-and-goat-issue-title-hot-and-col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62" y="2492896"/>
            <a:ext cx="2021384" cy="2487217"/>
          </a:xfrm>
          <a:prstGeom prst="rect">
            <a:avLst/>
          </a:prstGeom>
        </p:spPr>
      </p:pic>
      <p:sp>
        <p:nvSpPr>
          <p:cNvPr id="15" name="WordArt 2"/>
          <p:cNvSpPr>
            <a:spLocks noChangeArrowheads="1" noChangeShapeType="1" noTextEdit="1"/>
          </p:cNvSpPr>
          <p:nvPr/>
        </p:nvSpPr>
        <p:spPr bwMode="auto">
          <a:xfrm>
            <a:off x="2118743" y="908720"/>
            <a:ext cx="4742325" cy="11971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3600" b="1" kern="1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History</a:t>
            </a:r>
            <a:endParaRPr lang="en-GB" sz="3600" b="1" kern="10" dirty="0" smtClean="0">
              <a:ln w="25400" algn="ctr">
                <a:solidFill>
                  <a:srgbClr val="FFFF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dist="29783" dir="6914402" algn="ctr" rotWithShape="0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  <a:p>
            <a:pPr algn="ctr" rtl="0">
              <a:buNone/>
            </a:pPr>
            <a:r>
              <a:rPr lang="en-GB" sz="3600" b="1" kern="10" spc="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Unit </a:t>
            </a:r>
            <a:r>
              <a:rPr lang="en-GB" sz="3600" b="1" kern="1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3</a:t>
            </a:r>
            <a:endParaRPr lang="en-GB" sz="3600" b="1" kern="10" spc="0" dirty="0">
              <a:ln w="25400" algn="ctr">
                <a:solidFill>
                  <a:srgbClr val="FFFF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dist="29783" dir="6914402" algn="ctr" rotWithShape="0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805264"/>
            <a:ext cx="1214686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7" name="Picture 16" descr="BBT logo EXTRA Lar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826" y="5840803"/>
            <a:ext cx="594320" cy="64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840803"/>
            <a:ext cx="2580681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192" y="5746426"/>
            <a:ext cx="1665634" cy="728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0" name="Picture 19" descr="WAG_Whit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679" y="5805264"/>
            <a:ext cx="768173" cy="629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1" name="Picture 20" descr="DAT logo clear background l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585" y="5815379"/>
            <a:ext cx="1467946" cy="62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22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980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u="sng" dirty="0" smtClean="0">
                <a:hlinkClick r:id="rId2"/>
              </a:rPr>
              <a:t>www.britishpathe.com/video/quarry-and-goat-issue-title-hot-and-cold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740" y="2348880"/>
            <a:ext cx="5838825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59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784976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717032"/>
            <a:ext cx="3957254" cy="27811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48" y="620688"/>
            <a:ext cx="4136630" cy="1800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52790" y="548680"/>
            <a:ext cx="4395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A flare kiln </a:t>
            </a:r>
          </a:p>
          <a:p>
            <a:endParaRPr lang="en-GB" dirty="0"/>
          </a:p>
          <a:p>
            <a:r>
              <a:rPr lang="en-GB" dirty="0" smtClean="0"/>
              <a:t>In a flare kiln the fuel was lit at the bottom of the kiln and then the kiln was filled with limestone. 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3933056"/>
            <a:ext cx="4032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A draw kiln</a:t>
            </a:r>
          </a:p>
          <a:p>
            <a:endParaRPr lang="en-GB" dirty="0"/>
          </a:p>
          <a:p>
            <a:r>
              <a:rPr lang="en-GB" dirty="0" smtClean="0"/>
              <a:t>A draw kiln worked by layering coal and limestone.  Once lit the kiln could be kept going day and night by adding more layers.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942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948" y="404664"/>
            <a:ext cx="8229600" cy="204482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 What’s the difference between a flare kiln and a draw kiln?</a:t>
            </a:r>
          </a:p>
          <a:p>
            <a:pPr marL="0" indent="0">
              <a:buNone/>
            </a:pPr>
            <a:r>
              <a:rPr lang="en-GB" dirty="0"/>
              <a:t>2. Why did a draw kiln produce more lime?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842" y="2276872"/>
            <a:ext cx="4272564" cy="422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407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93914"/>
            <a:ext cx="5771478" cy="57332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00192" y="69269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quarryman's day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7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3476869" y="2564904"/>
            <a:ext cx="1908212" cy="144016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03848" y="601073"/>
            <a:ext cx="30243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 get up at 5am to start work at 6am.  I have my breakfast and get ready for work.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776674" y="2025714"/>
            <a:ext cx="216673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We have a short break at 10am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380935" y="3790451"/>
            <a:ext cx="3600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From 10.30am to 1pm we continue to break rocks and load them into carts to take to the top of the kiln.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588224" y="723339"/>
            <a:ext cx="194421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We start the day breaking rocks to fill the kiln.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804566" y="5005144"/>
            <a:ext cx="25922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1pm is lunch time!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681790" y="5487615"/>
            <a:ext cx="367240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After lunch we load the kiln with limestone and coal ready for it to be lit.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3620150"/>
            <a:ext cx="277545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After a break at 4pm we move to kiln 2 to empty the kiln that has already burnt.  We bag up the lime ready for it to be taken to the farms.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72107" y="1778157"/>
            <a:ext cx="316835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We finish work at 8pm as it is starting to get dark.  I then spend the evening catching and preparing my food for the next day. 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72107" y="878072"/>
            <a:ext cx="25202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Bedtime at 11pm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774932" y="2828194"/>
            <a:ext cx="1445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 quarryman's 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683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23528" y="343488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GB" sz="3200" dirty="0" smtClean="0"/>
              <a:t>Compared </a:t>
            </a:r>
            <a:r>
              <a:rPr lang="en-GB" sz="3200" dirty="0"/>
              <a:t>to your day, do you think the daily life of a quarryman was hard? Explain your </a:t>
            </a:r>
            <a:r>
              <a:rPr lang="en-GB" sz="3200" dirty="0" smtClean="0"/>
              <a:t>answer</a:t>
            </a:r>
          </a:p>
          <a:p>
            <a:pPr marL="514350" indent="-514350">
              <a:buAutoNum type="arabicPeriod"/>
            </a:pPr>
            <a:endParaRPr lang="en-GB" sz="3200" dirty="0"/>
          </a:p>
          <a:p>
            <a:r>
              <a:rPr lang="en-GB" sz="3200" dirty="0"/>
              <a:t>2.  Most quarrymen were farmers who worked at the quarries for lime for their land.   Why was lime so important?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91" y="4053771"/>
            <a:ext cx="7447325" cy="23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85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546" y="2871502"/>
            <a:ext cx="850900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5337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282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Rees</dc:creator>
  <cp:lastModifiedBy>Sarah Rees</cp:lastModifiedBy>
  <cp:revision>17</cp:revision>
  <dcterms:created xsi:type="dcterms:W3CDTF">2014-01-29T14:54:08Z</dcterms:created>
  <dcterms:modified xsi:type="dcterms:W3CDTF">2014-12-16T12:50:51Z</dcterms:modified>
</cp:coreProperties>
</file>