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051720" y="647650"/>
            <a:ext cx="4896544" cy="12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Dylunio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a </a:t>
            </a:r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Thechnoleg</a:t>
            </a:r>
            <a:endParaRPr lang="en-GB" sz="3600" b="1" kern="1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GB" sz="3600" b="1" kern="10" spc="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3 &amp; 4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5" y="5900763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16" y="5926187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90" y="5926187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82" y="5831810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469" y="5890648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75" y="5900763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6" y="332656"/>
            <a:ext cx="8064896" cy="60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2411760" y="2132856"/>
            <a:ext cx="4608512" cy="2568556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Meddyliwch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am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yr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hyn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welsoch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chi a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sut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roeddech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chi’n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teimlo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yn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chwareli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Sut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rydyn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ni’n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gallu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defnyddio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arsylwadau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theimladau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a’u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troi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yn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rhywbeth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creadigol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7" name="Cloud 6"/>
          <p:cNvSpPr/>
          <p:nvPr/>
        </p:nvSpPr>
        <p:spPr>
          <a:xfrm>
            <a:off x="553173" y="1628800"/>
            <a:ext cx="1800200" cy="115212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     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Lliw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48666" y="372207"/>
            <a:ext cx="1584176" cy="144016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Patrwm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7020272" y="1721902"/>
            <a:ext cx="1944216" cy="1275049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Gweadedd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475656" y="4557396"/>
            <a:ext cx="1584176" cy="144016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   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Siâp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760132" y="4701412"/>
            <a:ext cx="1800200" cy="115212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        </a:t>
            </a:r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Tôn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2564904"/>
            <a:ext cx="720080" cy="43204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</p:cNvCxnSpPr>
          <p:nvPr/>
        </p:nvCxnSpPr>
        <p:spPr>
          <a:xfrm>
            <a:off x="4540754" y="1810833"/>
            <a:ext cx="0" cy="38469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04248" y="2564904"/>
            <a:ext cx="288032" cy="7200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0152" y="4365104"/>
            <a:ext cx="216024" cy="43204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771800" y="4221088"/>
            <a:ext cx="288032" cy="36004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2409"/>
            <a:ext cx="5912983" cy="6241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1226" y="404664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Meddyliwch</a:t>
            </a:r>
            <a:r>
              <a:rPr lang="en-GB" dirty="0"/>
              <a:t> am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brofiad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chwarel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Pam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arnyn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y </a:t>
            </a:r>
            <a:r>
              <a:rPr lang="en-GB" dirty="0" err="1"/>
              <a:t>calch</a:t>
            </a:r>
            <a:r>
              <a:rPr lang="en-GB" dirty="0"/>
              <a:t> </a:t>
            </a:r>
            <a:r>
              <a:rPr lang="en-GB" dirty="0" err="1"/>
              <a:t>gymaint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werth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ymdrech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47675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5" y="2708920"/>
            <a:ext cx="4791075" cy="3895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188639"/>
            <a:ext cx="8863284" cy="648801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20072" y="1252108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artistiaid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gallu’ch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chi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ddatblygu’ch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30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724275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02110"/>
            <a:ext cx="3762375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4" y="3057494"/>
            <a:ext cx="42100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7" y="260648"/>
            <a:ext cx="4838700" cy="372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48768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53" y="2348880"/>
            <a:ext cx="1547602" cy="19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82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18</cp:revision>
  <dcterms:created xsi:type="dcterms:W3CDTF">2014-01-29T14:54:08Z</dcterms:created>
  <dcterms:modified xsi:type="dcterms:W3CDTF">2014-12-16T11:00:43Z</dcterms:modified>
</cp:coreProperties>
</file>