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8" r:id="rId5"/>
    <p:sldId id="269" r:id="rId6"/>
    <p:sldId id="281" r:id="rId7"/>
    <p:sldId id="280" r:id="rId8"/>
    <p:sldId id="279" r:id="rId9"/>
    <p:sldId id="282" r:id="rId10"/>
    <p:sldId id="274" r:id="rId11"/>
    <p:sldId id="278" r:id="rId12"/>
    <p:sldId id="276" r:id="rId13"/>
    <p:sldId id="277" r:id="rId14"/>
    <p:sldId id="283" r:id="rId15"/>
    <p:sldId id="270" r:id="rId16"/>
    <p:sldId id="26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11" d="100"/>
          <a:sy n="111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CDDD-68CC-4435-A025-5DEF8164FFD2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4710-9F0F-4D5C-BF7F-8D7CF3A47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80535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Pen-</a:t>
            </a:r>
            <a:r>
              <a:rPr lang="en-GB" sz="2400" dirty="0" err="1" smtClean="0"/>
              <a:t>bre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y </a:t>
            </a:r>
            <a:r>
              <a:rPr lang="en-GB" sz="2400" dirty="0" err="1" smtClean="0"/>
              <a:t>rhyfel</a:t>
            </a:r>
            <a:r>
              <a:rPr lang="en-GB" sz="2400" dirty="0" smtClean="0"/>
              <a:t> – </a:t>
            </a:r>
            <a:r>
              <a:rPr lang="en-GB" sz="2400" dirty="0" err="1" smtClean="0"/>
              <a:t>Gwers</a:t>
            </a:r>
            <a:r>
              <a:rPr lang="en-GB" sz="2400" dirty="0" smtClean="0"/>
              <a:t> 3</a:t>
            </a:r>
            <a:endParaRPr lang="en-GB" sz="2400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48" y="1367299"/>
            <a:ext cx="6204499" cy="41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3218"/>
            <a:ext cx="8589640" cy="203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 smtClean="0"/>
              <a:t>Roedd</a:t>
            </a:r>
            <a:r>
              <a:rPr lang="en-GB" sz="1800" dirty="0" smtClean="0"/>
              <a:t> y </a:t>
            </a:r>
            <a:r>
              <a:rPr lang="en-GB" sz="1800" dirty="0" err="1" smtClean="0"/>
              <a:t>ffatri</a:t>
            </a:r>
            <a:r>
              <a:rPr lang="en-GB" sz="1800" dirty="0" smtClean="0"/>
              <a:t> </a:t>
            </a:r>
            <a:r>
              <a:rPr lang="en-GB" sz="1800" dirty="0" err="1" smtClean="0"/>
              <a:t>arfau</a:t>
            </a:r>
            <a:r>
              <a:rPr lang="en-GB" sz="1800" dirty="0" smtClean="0"/>
              <a:t> </a:t>
            </a:r>
            <a:r>
              <a:rPr lang="en-GB" sz="1800" dirty="0" err="1" smtClean="0"/>
              <a:t>rhyfel</a:t>
            </a:r>
            <a:r>
              <a:rPr lang="en-GB" sz="1800" dirty="0" smtClean="0"/>
              <a:t> </a:t>
            </a:r>
            <a:r>
              <a:rPr lang="en-GB" sz="1800" dirty="0" err="1" smtClean="0"/>
              <a:t>ym</a:t>
            </a:r>
            <a:r>
              <a:rPr lang="en-GB" sz="1800" dirty="0" smtClean="0"/>
              <a:t> </a:t>
            </a:r>
            <a:r>
              <a:rPr lang="en-GB" sz="1800" dirty="0" err="1" smtClean="0"/>
              <a:t>mhen-bre</a:t>
            </a:r>
            <a:r>
              <a:rPr lang="en-GB" sz="1800" dirty="0" smtClean="0"/>
              <a:t> </a:t>
            </a:r>
            <a:r>
              <a:rPr lang="en-GB" sz="1800" dirty="0" err="1" smtClean="0"/>
              <a:t>dros</a:t>
            </a:r>
            <a:r>
              <a:rPr lang="en-GB" sz="1800" dirty="0" smtClean="0"/>
              <a:t> 700 </a:t>
            </a:r>
            <a:r>
              <a:rPr lang="en-GB" sz="1800" dirty="0" err="1" smtClean="0"/>
              <a:t>erw</a:t>
            </a:r>
            <a:r>
              <a:rPr lang="en-GB" sz="1800" dirty="0" smtClean="0"/>
              <a:t> </a:t>
            </a:r>
            <a:r>
              <a:rPr lang="en-GB" sz="1800" dirty="0" err="1" smtClean="0"/>
              <a:t>mewn</a:t>
            </a:r>
            <a:r>
              <a:rPr lang="en-GB" sz="1800" dirty="0" smtClean="0"/>
              <a:t> </a:t>
            </a:r>
            <a:r>
              <a:rPr lang="en-GB" sz="1800" dirty="0" err="1" smtClean="0"/>
              <a:t>maint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ystod</a:t>
            </a:r>
            <a:r>
              <a:rPr lang="en-GB" sz="1800" dirty="0" smtClean="0"/>
              <a:t> y </a:t>
            </a:r>
            <a:r>
              <a:rPr lang="en-GB" sz="1800" dirty="0" err="1" smtClean="0"/>
              <a:t>Rhyfel</a:t>
            </a:r>
            <a:r>
              <a:rPr lang="en-GB" sz="1800" dirty="0" smtClean="0"/>
              <a:t> </a:t>
            </a:r>
            <a:r>
              <a:rPr lang="en-GB" sz="1800" dirty="0" err="1"/>
              <a:t>B</a:t>
            </a:r>
            <a:r>
              <a:rPr lang="en-GB" sz="1800" dirty="0" err="1" smtClean="0"/>
              <a:t>yd</a:t>
            </a:r>
            <a:r>
              <a:rPr lang="en-GB" sz="1800" dirty="0" smtClean="0"/>
              <a:t> </a:t>
            </a:r>
            <a:r>
              <a:rPr lang="en-GB" sz="1800" dirty="0" err="1" smtClean="0"/>
              <a:t>Cyntaf</a:t>
            </a:r>
            <a:r>
              <a:rPr lang="en-GB" sz="1800" dirty="0" smtClean="0"/>
              <a:t>. </a:t>
            </a:r>
            <a:r>
              <a:rPr lang="en-GB" sz="1800" dirty="0" err="1" smtClean="0"/>
              <a:t>Heddiw</a:t>
            </a:r>
            <a:r>
              <a:rPr lang="en-GB" sz="1800" dirty="0" smtClean="0"/>
              <a:t>, </a:t>
            </a:r>
            <a:r>
              <a:rPr lang="en-GB" sz="1800" dirty="0" err="1" smtClean="0"/>
              <a:t>hwn</a:t>
            </a:r>
            <a:r>
              <a:rPr lang="en-GB" sz="1800" dirty="0" smtClean="0"/>
              <a:t> </a:t>
            </a:r>
            <a:r>
              <a:rPr lang="en-GB" sz="1800" dirty="0" err="1" smtClean="0"/>
              <a:t>yw’r</a:t>
            </a:r>
            <a:r>
              <a:rPr lang="en-GB" sz="1800" dirty="0" smtClean="0"/>
              <a:t> </a:t>
            </a:r>
            <a:r>
              <a:rPr lang="en-GB" sz="1800" dirty="0" err="1" smtClean="0"/>
              <a:t>Parc</a:t>
            </a:r>
            <a:r>
              <a:rPr lang="en-GB" sz="1800" dirty="0" smtClean="0"/>
              <a:t> </a:t>
            </a:r>
            <a:r>
              <a:rPr lang="en-GB" sz="1800" dirty="0" err="1" smtClean="0"/>
              <a:t>Gwledig</a:t>
            </a:r>
            <a:r>
              <a:rPr lang="en-GB" sz="1800" dirty="0" smtClean="0"/>
              <a:t>. </a:t>
            </a:r>
            <a:r>
              <a:rPr lang="en-GB" sz="1800" dirty="0" err="1" smtClean="0"/>
              <a:t>Dechreuodd</a:t>
            </a:r>
            <a:r>
              <a:rPr lang="en-GB" sz="1800" dirty="0" smtClean="0"/>
              <a:t> </a:t>
            </a:r>
            <a:r>
              <a:rPr lang="en-GB" sz="1800" dirty="0" err="1" smtClean="0"/>
              <a:t>cwmni</a:t>
            </a:r>
            <a:r>
              <a:rPr lang="en-GB" sz="1800" dirty="0" smtClean="0"/>
              <a:t> </a:t>
            </a:r>
            <a:r>
              <a:rPr lang="en-GB" sz="1800" dirty="0" err="1" smtClean="0"/>
              <a:t>ffrwydron</a:t>
            </a:r>
            <a:r>
              <a:rPr lang="en-GB" sz="1800" dirty="0" smtClean="0"/>
              <a:t> Stowmarket </a:t>
            </a:r>
            <a:r>
              <a:rPr lang="en-GB" sz="1800" dirty="0" err="1" smtClean="0"/>
              <a:t>gynhyrchu</a:t>
            </a:r>
            <a:r>
              <a:rPr lang="en-GB" sz="1800" dirty="0" smtClean="0"/>
              <a:t> </a:t>
            </a:r>
            <a:r>
              <a:rPr lang="en-GB" sz="1800" dirty="0" err="1" smtClean="0"/>
              <a:t>ffrwydron</a:t>
            </a:r>
            <a:r>
              <a:rPr lang="en-GB" sz="1800" dirty="0" smtClean="0"/>
              <a:t> </a:t>
            </a:r>
            <a:r>
              <a:rPr lang="en-GB" sz="1800" dirty="0" err="1" smtClean="0"/>
              <a:t>yng</a:t>
            </a:r>
            <a:r>
              <a:rPr lang="en-GB" sz="1800" dirty="0" smtClean="0"/>
              <a:t> </a:t>
            </a:r>
            <a:r>
              <a:rPr lang="en-GB" sz="1800" dirty="0" err="1" smtClean="0"/>
              <a:t>nghanol</a:t>
            </a:r>
            <a:r>
              <a:rPr lang="en-GB" sz="1800" dirty="0" smtClean="0"/>
              <a:t> y </a:t>
            </a:r>
            <a:r>
              <a:rPr lang="en-GB" sz="1800" dirty="0" err="1" smtClean="0"/>
              <a:t>twyni</a:t>
            </a:r>
            <a:r>
              <a:rPr lang="en-GB" sz="1800" dirty="0" smtClean="0"/>
              <a:t> </a:t>
            </a:r>
            <a:r>
              <a:rPr lang="en-GB" sz="1800" dirty="0" err="1" smtClean="0"/>
              <a:t>tywod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y 1880au </a:t>
            </a:r>
            <a:r>
              <a:rPr lang="en-GB" sz="1800" dirty="0" err="1" smtClean="0"/>
              <a:t>ond</a:t>
            </a:r>
            <a:r>
              <a:rPr lang="en-GB" sz="1800" dirty="0" smtClean="0"/>
              <a:t> </a:t>
            </a:r>
            <a:r>
              <a:rPr lang="en-GB" sz="1800" dirty="0" err="1" smtClean="0"/>
              <a:t>caeodd</a:t>
            </a:r>
            <a:r>
              <a:rPr lang="en-GB" sz="1800" dirty="0" smtClean="0"/>
              <a:t> y </a:t>
            </a:r>
            <a:r>
              <a:rPr lang="en-GB" sz="1800" dirty="0" err="1" smtClean="0"/>
              <a:t>ffatri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ôl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ffrwydrad</a:t>
            </a:r>
            <a:r>
              <a:rPr lang="en-GB" sz="1800" dirty="0" smtClean="0"/>
              <a:t> </a:t>
            </a:r>
            <a:r>
              <a:rPr lang="en-GB" sz="1800" dirty="0" err="1" smtClean="0"/>
              <a:t>ladd</a:t>
            </a:r>
            <a:r>
              <a:rPr lang="en-GB" sz="1800" dirty="0" smtClean="0"/>
              <a:t> 7 o </a:t>
            </a:r>
            <a:r>
              <a:rPr lang="en-GB" sz="1800" dirty="0" err="1" smtClean="0"/>
              <a:t>bobl</a:t>
            </a:r>
            <a:r>
              <a:rPr lang="en-GB" sz="1800" dirty="0" smtClean="0"/>
              <a:t>. </a:t>
            </a:r>
            <a:r>
              <a:rPr lang="en-GB" sz="1800" dirty="0" err="1" smtClean="0"/>
              <a:t>Adeiladodd</a:t>
            </a:r>
            <a:r>
              <a:rPr lang="en-GB" sz="1800" dirty="0" smtClean="0"/>
              <a:t> </a:t>
            </a:r>
            <a:r>
              <a:rPr lang="en-GB" sz="1800" dirty="0"/>
              <a:t>Explosives Manufacturing Ltd </a:t>
            </a:r>
            <a:r>
              <a:rPr lang="en-GB" sz="1800" dirty="0" smtClean="0"/>
              <a:t>Nobel </a:t>
            </a:r>
            <a:r>
              <a:rPr lang="en-GB" sz="1800" dirty="0" err="1" smtClean="0"/>
              <a:t>ffatri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y </a:t>
            </a:r>
            <a:r>
              <a:rPr lang="en-GB" sz="1800" dirty="0" err="1" smtClean="0"/>
              <a:t>safle</a:t>
            </a:r>
            <a:r>
              <a:rPr lang="en-GB" sz="1800" dirty="0" smtClean="0"/>
              <a:t> hon a </a:t>
            </a:r>
            <a:r>
              <a:rPr lang="en-GB" sz="1800" dirty="0" err="1" smtClean="0"/>
              <a:t>chafodd</a:t>
            </a:r>
            <a:r>
              <a:rPr lang="en-GB" sz="1800" dirty="0" smtClean="0"/>
              <a:t> </a:t>
            </a:r>
            <a:r>
              <a:rPr lang="en-GB" sz="1800" dirty="0" err="1" smtClean="0"/>
              <a:t>ei</a:t>
            </a:r>
            <a:r>
              <a:rPr lang="en-GB" sz="1800" dirty="0" smtClean="0"/>
              <a:t> </a:t>
            </a:r>
            <a:r>
              <a:rPr lang="en-GB" sz="1800" dirty="0" err="1" smtClean="0"/>
              <a:t>gwladoli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ystod</a:t>
            </a:r>
            <a:r>
              <a:rPr lang="en-GB" sz="1800" dirty="0" smtClean="0"/>
              <a:t> y </a:t>
            </a:r>
            <a:r>
              <a:rPr lang="en-GB" sz="1800" dirty="0" err="1" smtClean="0"/>
              <a:t>Rhyfl</a:t>
            </a:r>
            <a:r>
              <a:rPr lang="en-GB" sz="1800" dirty="0" smtClean="0"/>
              <a:t> </a:t>
            </a:r>
            <a:r>
              <a:rPr lang="en-GB" sz="1800" dirty="0" err="1" smtClean="0"/>
              <a:t>Byd</a:t>
            </a:r>
            <a:r>
              <a:rPr lang="en-GB" sz="1800" dirty="0" smtClean="0"/>
              <a:t> </a:t>
            </a:r>
            <a:r>
              <a:rPr lang="en-GB" sz="1800" dirty="0" err="1" smtClean="0"/>
              <a:t>Cyntaf</a:t>
            </a:r>
            <a:r>
              <a:rPr lang="en-GB" sz="1800" dirty="0" smtClean="0"/>
              <a:t>. </a:t>
            </a:r>
            <a:r>
              <a:rPr lang="en-GB" sz="1800" dirty="0" err="1" smtClean="0"/>
              <a:t>Roedd</a:t>
            </a:r>
            <a:r>
              <a:rPr lang="en-GB" sz="1800" dirty="0" smtClean="0"/>
              <a:t> </a:t>
            </a:r>
            <a:r>
              <a:rPr lang="en-GB" sz="1800" dirty="0" err="1" smtClean="0"/>
              <a:t>dros</a:t>
            </a:r>
            <a:r>
              <a:rPr lang="en-GB" sz="1800" dirty="0" smtClean="0"/>
              <a:t> 400 o </a:t>
            </a:r>
            <a:r>
              <a:rPr lang="en-GB" sz="1800" dirty="0" err="1" smtClean="0"/>
              <a:t>adeiladau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y </a:t>
            </a:r>
            <a:r>
              <a:rPr lang="en-GB" sz="1800" dirty="0" err="1" smtClean="0"/>
              <a:t>safle</a:t>
            </a:r>
            <a:r>
              <a:rPr lang="en-GB" sz="1800" dirty="0" smtClean="0"/>
              <a:t>.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ystod</a:t>
            </a:r>
            <a:r>
              <a:rPr lang="en-GB" sz="1800" dirty="0" smtClean="0"/>
              <a:t> y </a:t>
            </a:r>
            <a:r>
              <a:rPr lang="en-GB" sz="1800" dirty="0" err="1" smtClean="0"/>
              <a:t>Rhyfel</a:t>
            </a:r>
            <a:r>
              <a:rPr lang="en-GB" sz="1800" dirty="0" smtClean="0"/>
              <a:t> </a:t>
            </a:r>
            <a:r>
              <a:rPr lang="en-GB" sz="1800" dirty="0" err="1" smtClean="0"/>
              <a:t>Byd</a:t>
            </a:r>
            <a:r>
              <a:rPr lang="en-GB" sz="1800" dirty="0" smtClean="0"/>
              <a:t> </a:t>
            </a:r>
            <a:r>
              <a:rPr lang="en-GB" sz="1800" dirty="0" err="1" smtClean="0"/>
              <a:t>Cyntaf</a:t>
            </a:r>
            <a:r>
              <a:rPr lang="en-GB" sz="1800" dirty="0" smtClean="0"/>
              <a:t>, hon </a:t>
            </a:r>
            <a:r>
              <a:rPr lang="en-GB" sz="1800" dirty="0" err="1" smtClean="0"/>
              <a:t>oedd</a:t>
            </a:r>
            <a:r>
              <a:rPr lang="en-GB" sz="1800" dirty="0" smtClean="0"/>
              <a:t> </a:t>
            </a:r>
            <a:r>
              <a:rPr lang="en-GB" sz="1800" dirty="0" err="1" smtClean="0"/>
              <a:t>safle</a:t>
            </a:r>
            <a:r>
              <a:rPr lang="en-GB" sz="1800" dirty="0" smtClean="0"/>
              <a:t> un </a:t>
            </a:r>
            <a:r>
              <a:rPr lang="en-GB" sz="1800" dirty="0" err="1" smtClean="0"/>
              <a:t>o’r</a:t>
            </a:r>
            <a:r>
              <a:rPr lang="en-GB" sz="1800" dirty="0" smtClean="0"/>
              <a:t> </a:t>
            </a:r>
            <a:r>
              <a:rPr lang="en-GB" sz="1800" dirty="0" err="1" smtClean="0"/>
              <a:t>ffatrïoedd</a:t>
            </a:r>
            <a:r>
              <a:rPr lang="en-GB" sz="1800" dirty="0" smtClean="0"/>
              <a:t> </a:t>
            </a:r>
            <a:r>
              <a:rPr lang="en-GB" sz="1800" dirty="0" err="1" smtClean="0"/>
              <a:t>mwyaf</a:t>
            </a:r>
            <a:r>
              <a:rPr lang="en-GB" sz="1800" dirty="0" smtClean="0"/>
              <a:t> </a:t>
            </a:r>
            <a:r>
              <a:rPr lang="en-GB" sz="1800" dirty="0" err="1" smtClean="0"/>
              <a:t>o’i</a:t>
            </a:r>
            <a:r>
              <a:rPr lang="en-GB" sz="1800" dirty="0" smtClean="0"/>
              <a:t> bath </a:t>
            </a:r>
            <a:r>
              <a:rPr lang="en-GB" sz="1800" dirty="0" err="1" smtClean="0"/>
              <a:t>yng</a:t>
            </a:r>
            <a:r>
              <a:rPr lang="en-GB" sz="1800" dirty="0" smtClean="0"/>
              <a:t> </a:t>
            </a:r>
            <a:r>
              <a:rPr lang="en-GB" sz="1800" dirty="0" err="1" smtClean="0"/>
              <a:t>Nghymru</a:t>
            </a:r>
            <a:r>
              <a:rPr lang="en-GB" sz="1800" dirty="0" smtClean="0"/>
              <a:t>, </a:t>
            </a:r>
            <a:r>
              <a:rPr lang="en-GB" sz="1800" dirty="0" err="1" smtClean="0"/>
              <a:t>gan</a:t>
            </a:r>
            <a:r>
              <a:rPr lang="en-GB" sz="1800" dirty="0" smtClean="0"/>
              <a:t> </a:t>
            </a:r>
            <a:r>
              <a:rPr lang="en-GB" sz="1800" dirty="0" err="1" smtClean="0"/>
              <a:t>gynhyrchu</a:t>
            </a:r>
            <a:r>
              <a:rPr lang="en-GB" sz="1800" dirty="0" smtClean="0"/>
              <a:t> </a:t>
            </a:r>
            <a:r>
              <a:rPr lang="en-GB" sz="1800" dirty="0" err="1" smtClean="0"/>
              <a:t>dynamit</a:t>
            </a:r>
            <a:r>
              <a:rPr lang="en-GB" sz="1800" dirty="0" smtClean="0"/>
              <a:t>, TNT a </a:t>
            </a:r>
            <a:r>
              <a:rPr lang="en-GB" sz="1800" dirty="0" err="1" smtClean="0"/>
              <a:t>thanwydd</a:t>
            </a:r>
            <a:r>
              <a:rPr lang="en-GB" sz="1800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2"/>
          <a:stretch/>
        </p:blipFill>
        <p:spPr bwMode="auto">
          <a:xfrm>
            <a:off x="1187625" y="2489132"/>
            <a:ext cx="5976663" cy="39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9277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 Beth </a:t>
            </a:r>
            <a:r>
              <a:rPr lang="en-GB" dirty="0" err="1" smtClean="0"/>
              <a:t>ydych</a:t>
            </a:r>
            <a:r>
              <a:rPr lang="en-GB" dirty="0" smtClean="0"/>
              <a:t> chi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ddysgu</a:t>
            </a:r>
            <a:r>
              <a:rPr lang="en-GB" dirty="0" smtClean="0"/>
              <a:t> am </a:t>
            </a:r>
            <a:r>
              <a:rPr lang="en-GB" dirty="0" err="1" smtClean="0"/>
              <a:t>ffatri</a:t>
            </a:r>
            <a:r>
              <a:rPr lang="en-GB" dirty="0" smtClean="0"/>
              <a:t> </a:t>
            </a:r>
            <a:r>
              <a:rPr lang="en-GB" dirty="0" err="1" smtClean="0"/>
              <a:t>arfau</a:t>
            </a:r>
            <a:r>
              <a:rPr lang="en-GB" dirty="0" smtClean="0"/>
              <a:t> </a:t>
            </a:r>
            <a:r>
              <a:rPr lang="en-GB" dirty="0" err="1" smtClean="0"/>
              <a:t>rhyfel</a:t>
            </a:r>
            <a:r>
              <a:rPr lang="en-GB" dirty="0" smtClean="0"/>
              <a:t> Pen-</a:t>
            </a:r>
            <a:r>
              <a:rPr lang="en-GB" dirty="0" err="1" smtClean="0"/>
              <a:t>bre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 err="1" smtClean="0"/>
              <a:t>archwilio’r</a:t>
            </a:r>
            <a:r>
              <a:rPr lang="en-GB" dirty="0" smtClean="0"/>
              <a:t> </a:t>
            </a:r>
            <a:r>
              <a:rPr lang="en-GB" dirty="0" err="1" smtClean="0"/>
              <a:t>mapiau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78987"/>
            <a:ext cx="6984776" cy="44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6" y="161925"/>
            <a:ext cx="8763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5" y="1412776"/>
            <a:ext cx="87260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3" y="5706044"/>
            <a:ext cx="1766402" cy="759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51581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2.  Pam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to’r</a:t>
            </a:r>
            <a:r>
              <a:rPr lang="en-GB" dirty="0" smtClean="0"/>
              <a:t> </a:t>
            </a:r>
            <a:r>
              <a:rPr lang="en-GB" dirty="0" err="1" smtClean="0"/>
              <a:t>adeilad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orchuddio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thywod</a:t>
            </a:r>
            <a:r>
              <a:rPr lang="en-GB" dirty="0" smtClean="0"/>
              <a:t> a </a:t>
            </a:r>
            <a:r>
              <a:rPr lang="en-GB" dirty="0" err="1" smtClean="0"/>
              <a:t>gwair</a:t>
            </a:r>
            <a:r>
              <a:rPr lang="en-GB" dirty="0" smtClean="0"/>
              <a:t>?</a:t>
            </a:r>
            <a:endParaRPr lang="en-GB" dirty="0"/>
          </a:p>
          <a:p>
            <a:pPr lvl="0"/>
            <a:r>
              <a:rPr lang="en-GB" dirty="0" smtClean="0"/>
              <a:t>3. </a:t>
            </a:r>
            <a:r>
              <a:rPr lang="en-GB" dirty="0"/>
              <a:t> </a:t>
            </a:r>
            <a:r>
              <a:rPr lang="en-GB" dirty="0" smtClean="0"/>
              <a:t>Pam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platfform</a:t>
            </a:r>
            <a:r>
              <a:rPr lang="en-GB" dirty="0" smtClean="0"/>
              <a:t> </a:t>
            </a:r>
            <a:r>
              <a:rPr lang="en-GB" dirty="0" err="1" smtClean="0"/>
              <a:t>uchel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arwain</a:t>
            </a:r>
            <a:r>
              <a:rPr lang="en-GB" dirty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ystafelloedd</a:t>
            </a:r>
            <a:r>
              <a:rPr lang="en-GB" dirty="0" smtClean="0"/>
              <a:t> </a:t>
            </a:r>
            <a:r>
              <a:rPr lang="en-GB" dirty="0" err="1" smtClean="0"/>
              <a:t>unigol</a:t>
            </a:r>
            <a:r>
              <a:rPr lang="en-GB" dirty="0" smtClean="0"/>
              <a:t>?</a:t>
            </a:r>
            <a:endParaRPr lang="en-GB" dirty="0"/>
          </a:p>
          <a:p>
            <a:pPr lvl="0"/>
            <a:r>
              <a:rPr lang="en-GB" dirty="0" smtClean="0"/>
              <a:t>4.  Beth </a:t>
            </a:r>
            <a:r>
              <a:rPr lang="en-GB" dirty="0" err="1" smtClean="0"/>
              <a:t>yw</a:t>
            </a:r>
            <a:r>
              <a:rPr lang="en-GB" dirty="0" smtClean="0"/>
              <a:t> </a:t>
            </a:r>
            <a:r>
              <a:rPr lang="en-GB" dirty="0" err="1" smtClean="0"/>
              <a:t>pwrpas</a:t>
            </a:r>
            <a:r>
              <a:rPr lang="en-GB" dirty="0" smtClean="0"/>
              <a:t> y </a:t>
            </a:r>
            <a:r>
              <a:rPr lang="en-GB" dirty="0" err="1" smtClean="0"/>
              <a:t>twnnel</a:t>
            </a:r>
            <a:r>
              <a:rPr lang="en-GB" dirty="0" smtClean="0"/>
              <a:t> </a:t>
            </a:r>
            <a:r>
              <a:rPr lang="en-GB" dirty="0" err="1" smtClean="0"/>
              <a:t>cul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arwain</a:t>
            </a:r>
            <a:r>
              <a:rPr lang="en-GB" dirty="0" smtClean="0"/>
              <a:t> y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ôl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ystafelloedd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13012"/>
            <a:ext cx="4139952" cy="275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972" y="2252701"/>
            <a:ext cx="4968550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35696" y="49411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7" y="332656"/>
            <a:ext cx="8534145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6612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Allwch</a:t>
            </a:r>
            <a:r>
              <a:rPr lang="en-GB" dirty="0" smtClean="0"/>
              <a:t> chi weld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adeiladau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llun</a:t>
            </a:r>
            <a:r>
              <a:rPr lang="en-GB" dirty="0" smtClean="0"/>
              <a:t> </a:t>
            </a:r>
            <a:r>
              <a:rPr lang="en-GB" dirty="0" err="1" smtClean="0"/>
              <a:t>hwn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2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067944" y="299841"/>
            <a:ext cx="4752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Gelwir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adeiladau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arfdai</a:t>
            </a:r>
            <a:r>
              <a:rPr lang="en-GB" dirty="0" smtClean="0"/>
              <a:t> – </a:t>
            </a:r>
            <a:r>
              <a:rPr lang="en-GB" dirty="0" err="1" smtClean="0"/>
              <a:t>cawsant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hadeiladu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ddechrau’r</a:t>
            </a:r>
            <a:r>
              <a:rPr lang="en-GB" dirty="0" smtClean="0"/>
              <a:t> Ail </a:t>
            </a:r>
            <a:r>
              <a:rPr lang="en-GB" dirty="0" err="1" smtClean="0"/>
              <a:t>Ryfel</a:t>
            </a:r>
            <a:r>
              <a:rPr lang="en-GB" dirty="0" smtClean="0"/>
              <a:t> </a:t>
            </a:r>
            <a:r>
              <a:rPr lang="en-GB" dirty="0" err="1" smtClean="0"/>
              <a:t>Byd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1939. </a:t>
            </a:r>
            <a:r>
              <a:rPr lang="en-GB" dirty="0" err="1" smtClean="0"/>
              <a:t>Roeddent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hadeiladau</a:t>
            </a:r>
            <a:r>
              <a:rPr lang="en-GB" dirty="0" smtClean="0"/>
              <a:t> o </a:t>
            </a:r>
            <a:r>
              <a:rPr lang="en-GB" dirty="0" err="1" smtClean="0"/>
              <a:t>goncrit</a:t>
            </a:r>
            <a:r>
              <a:rPr lang="en-GB" dirty="0" smtClean="0"/>
              <a:t> a </a:t>
            </a:r>
            <a:r>
              <a:rPr lang="en-GB" dirty="0" err="1" smtClean="0"/>
              <a:t>briciau</a:t>
            </a:r>
            <a:r>
              <a:rPr lang="en-GB" dirty="0" smtClean="0"/>
              <a:t> ac y </a:t>
            </a:r>
            <a:r>
              <a:rPr lang="en-GB" dirty="0" err="1" smtClean="0"/>
              <a:t>ncael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storio</a:t>
            </a:r>
            <a:r>
              <a:rPr lang="en-GB" dirty="0" smtClean="0"/>
              <a:t> </a:t>
            </a:r>
            <a:r>
              <a:rPr lang="en-GB" dirty="0" err="1" smtClean="0"/>
              <a:t>deunydd</a:t>
            </a:r>
            <a:r>
              <a:rPr lang="en-GB" dirty="0" smtClean="0"/>
              <a:t> </a:t>
            </a:r>
            <a:r>
              <a:rPr lang="en-GB" dirty="0" err="1" smtClean="0"/>
              <a:t>ffrwydrol</a:t>
            </a:r>
            <a:r>
              <a:rPr lang="en-GB" dirty="0" smtClean="0"/>
              <a:t> </a:t>
            </a:r>
            <a:r>
              <a:rPr lang="en-GB" dirty="0" err="1" smtClean="0"/>
              <a:t>iawn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err="1" smtClean="0"/>
              <a:t>Roedd</a:t>
            </a:r>
            <a:r>
              <a:rPr lang="en-GB" dirty="0" smtClean="0"/>
              <a:t> y </a:t>
            </a:r>
            <a:r>
              <a:rPr lang="en-GB" dirty="0" err="1" smtClean="0"/>
              <a:t>platfform</a:t>
            </a:r>
            <a:r>
              <a:rPr lang="en-GB" dirty="0" smtClean="0"/>
              <a:t> </a:t>
            </a:r>
            <a:r>
              <a:rPr lang="en-GB" dirty="0" err="1" smtClean="0"/>
              <a:t>uchel</a:t>
            </a:r>
            <a:r>
              <a:rPr lang="en-GB" dirty="0" smtClean="0"/>
              <a:t> </a:t>
            </a:r>
            <a:r>
              <a:rPr lang="en-GB" dirty="0" err="1" smtClean="0"/>
              <a:t>nid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unig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ddefnyddio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lwytho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drenau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dod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</a:t>
            </a:r>
            <a:r>
              <a:rPr lang="en-GB" dirty="0" err="1" smtClean="0"/>
              <a:t>arfdai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llwytho</a:t>
            </a:r>
            <a:r>
              <a:rPr lang="en-GB" dirty="0" smtClean="0"/>
              <a:t> </a:t>
            </a:r>
            <a:r>
              <a:rPr lang="en-GB" dirty="0" err="1" smtClean="0"/>
              <a:t>a’u</a:t>
            </a:r>
            <a:r>
              <a:rPr lang="en-GB" dirty="0" smtClean="0"/>
              <a:t> </a:t>
            </a:r>
            <a:r>
              <a:rPr lang="en-GB" dirty="0" err="1" smtClean="0"/>
              <a:t>dadlwytho</a:t>
            </a:r>
            <a:r>
              <a:rPr lang="en-GB" dirty="0" smtClean="0"/>
              <a:t> </a:t>
            </a:r>
            <a:r>
              <a:rPr lang="en-GB" dirty="0" err="1" smtClean="0"/>
              <a:t>ond</a:t>
            </a:r>
            <a:r>
              <a:rPr lang="en-GB" dirty="0" smtClean="0"/>
              <a:t> </a:t>
            </a:r>
            <a:r>
              <a:rPr lang="en-GB" dirty="0" err="1" smtClean="0"/>
              <a:t>hefyd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wneud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siwr</a:t>
            </a:r>
            <a:r>
              <a:rPr lang="en-GB" dirty="0" smtClean="0"/>
              <a:t> bod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ystafelloedd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hawyru’n</a:t>
            </a:r>
            <a:r>
              <a:rPr lang="en-GB" dirty="0" smtClean="0"/>
              <a:t> </a:t>
            </a:r>
            <a:r>
              <a:rPr lang="en-GB" dirty="0" err="1" smtClean="0"/>
              <a:t>dda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twnnel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arwain</a:t>
            </a:r>
            <a:r>
              <a:rPr lang="en-GB" dirty="0" smtClean="0"/>
              <a:t> o </a:t>
            </a:r>
            <a:r>
              <a:rPr lang="en-GB" dirty="0" err="1" smtClean="0"/>
              <a:t>gwmpas</a:t>
            </a:r>
            <a:r>
              <a:rPr lang="en-GB" dirty="0" smtClean="0"/>
              <a:t> </a:t>
            </a:r>
            <a:r>
              <a:rPr lang="en-GB" dirty="0" err="1" smtClean="0"/>
              <a:t>cefn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ystafelloedd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wneud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siwr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fyddai’r</a:t>
            </a:r>
            <a:r>
              <a:rPr lang="en-GB" dirty="0" smtClean="0"/>
              <a:t> </a:t>
            </a:r>
            <a:r>
              <a:rPr lang="en-GB" dirty="0" err="1" smtClean="0"/>
              <a:t>ceblau</a:t>
            </a:r>
            <a:r>
              <a:rPr lang="en-GB" dirty="0" smtClean="0"/>
              <a:t> a </a:t>
            </a:r>
            <a:r>
              <a:rPr lang="en-GB" dirty="0" err="1" smtClean="0"/>
              <a:t>ddefnyddiwyd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goleuo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mynd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agos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ffrwydron</a:t>
            </a:r>
            <a:r>
              <a:rPr lang="en-GB" dirty="0" smtClean="0"/>
              <a:t> – </a:t>
            </a:r>
            <a:r>
              <a:rPr lang="en-GB" dirty="0" err="1" smtClean="0"/>
              <a:t>gallai</a:t>
            </a:r>
            <a:r>
              <a:rPr lang="en-GB" dirty="0" smtClean="0"/>
              <a:t> </a:t>
            </a:r>
            <a:r>
              <a:rPr lang="en-GB" dirty="0" err="1" smtClean="0"/>
              <a:t>unrhyw</a:t>
            </a:r>
            <a:r>
              <a:rPr lang="en-GB" dirty="0" smtClean="0"/>
              <a:t> </a:t>
            </a:r>
            <a:r>
              <a:rPr lang="en-GB" dirty="0" err="1" smtClean="0"/>
              <a:t>wreichionyn</a:t>
            </a:r>
            <a:r>
              <a:rPr lang="en-GB" dirty="0" smtClean="0"/>
              <a:t> </a:t>
            </a:r>
            <a:r>
              <a:rPr lang="en-GB" dirty="0" err="1" smtClean="0"/>
              <a:t>achosi</a:t>
            </a:r>
            <a:r>
              <a:rPr lang="en-GB" dirty="0" smtClean="0"/>
              <a:t> </a:t>
            </a:r>
            <a:r>
              <a:rPr lang="en-GB" dirty="0" err="1" smtClean="0"/>
              <a:t>ffrwydrad</a:t>
            </a:r>
            <a:r>
              <a:rPr lang="en-GB" dirty="0" smtClean="0"/>
              <a:t>.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bariau</a:t>
            </a:r>
            <a:r>
              <a:rPr lang="en-GB" dirty="0" smtClean="0"/>
              <a:t> </a:t>
            </a:r>
            <a:r>
              <a:rPr lang="en-GB" dirty="0" err="1" smtClean="0"/>
              <a:t>awyru</a:t>
            </a:r>
            <a:r>
              <a:rPr lang="en-GB" dirty="0" smtClean="0"/>
              <a:t> </a:t>
            </a:r>
            <a:r>
              <a:rPr lang="en-GB" dirty="0" err="1" smtClean="0"/>
              <a:t>hefyd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cadw’r</a:t>
            </a:r>
            <a:r>
              <a:rPr lang="en-GB" dirty="0" smtClean="0"/>
              <a:t> </a:t>
            </a:r>
            <a:r>
              <a:rPr lang="en-GB" dirty="0" err="1" smtClean="0"/>
              <a:t>ystafell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hawyru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Roedd</a:t>
            </a:r>
            <a:r>
              <a:rPr lang="en-GB" dirty="0" smtClean="0"/>
              <a:t> y </a:t>
            </a:r>
            <a:r>
              <a:rPr lang="en-GB" dirty="0" err="1" smtClean="0"/>
              <a:t>stordai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gorchuddio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tywod</a:t>
            </a:r>
            <a:r>
              <a:rPr lang="en-GB" dirty="0" smtClean="0"/>
              <a:t> a </a:t>
            </a:r>
            <a:r>
              <a:rPr lang="en-GB" dirty="0" err="1" smtClean="0"/>
              <a:t>gwair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lleihau’r</a:t>
            </a:r>
            <a:r>
              <a:rPr lang="en-GB" dirty="0" smtClean="0"/>
              <a:t> </a:t>
            </a:r>
            <a:r>
              <a:rPr lang="en-GB" dirty="0" err="1" smtClean="0"/>
              <a:t>effaith</a:t>
            </a:r>
            <a:r>
              <a:rPr lang="en-GB" dirty="0" smtClean="0"/>
              <a:t> </a:t>
            </a:r>
            <a:r>
              <a:rPr lang="en-GB" dirty="0" err="1" smtClean="0"/>
              <a:t>pe</a:t>
            </a:r>
            <a:r>
              <a:rPr lang="en-GB" dirty="0" smtClean="0"/>
              <a:t> </a:t>
            </a:r>
            <a:r>
              <a:rPr lang="en-GB" dirty="0" err="1" smtClean="0"/>
              <a:t>byddai</a:t>
            </a:r>
            <a:r>
              <a:rPr lang="en-GB" dirty="0" smtClean="0"/>
              <a:t> </a:t>
            </a:r>
            <a:r>
              <a:rPr lang="en-GB" dirty="0" err="1" smtClean="0"/>
              <a:t>ffrwydrad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digwydd</a:t>
            </a:r>
            <a:r>
              <a:rPr lang="en-GB" dirty="0" smtClean="0"/>
              <a:t>. </a:t>
            </a:r>
            <a:r>
              <a:rPr lang="en-GB" dirty="0" err="1" smtClean="0"/>
              <a:t>Roedd</a:t>
            </a:r>
            <a:r>
              <a:rPr lang="en-GB" dirty="0" smtClean="0"/>
              <a:t> y </a:t>
            </a:r>
            <a:r>
              <a:rPr lang="en-GB" dirty="0" err="1" smtClean="0"/>
              <a:t>ffaith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bod </a:t>
            </a:r>
            <a:r>
              <a:rPr lang="en-GB" dirty="0" err="1" smtClean="0"/>
              <a:t>wdi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gorchuddio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tywod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hi’n</a:t>
            </a:r>
            <a:r>
              <a:rPr lang="en-GB" dirty="0" smtClean="0"/>
              <a:t> </a:t>
            </a:r>
            <a:r>
              <a:rPr lang="en-GB" dirty="0" err="1" smtClean="0"/>
              <a:t>anodd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awyrennau</a:t>
            </a:r>
            <a:r>
              <a:rPr lang="en-GB" dirty="0" smtClean="0"/>
              <a:t> </a:t>
            </a:r>
            <a:r>
              <a:rPr lang="en-GB" dirty="0" err="1" smtClean="0"/>
              <a:t>bomio’r</a:t>
            </a:r>
            <a:r>
              <a:rPr lang="en-GB" dirty="0" smtClean="0"/>
              <a:t> </a:t>
            </a:r>
            <a:r>
              <a:rPr lang="en-GB" dirty="0" err="1" smtClean="0"/>
              <a:t>Almaenwyr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gweld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awyr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491880" cy="232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1" y="3774817"/>
            <a:ext cx="3477210" cy="23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+mj-lt"/>
              </a:rPr>
              <a:t>Amcanion</a:t>
            </a:r>
            <a:endParaRPr lang="en-GB" sz="3200" dirty="0" smtClean="0">
              <a:latin typeface="+mj-lt"/>
            </a:endParaRPr>
          </a:p>
          <a:p>
            <a:pPr algn="ctr"/>
            <a:endParaRPr lang="en-GB" sz="3200" dirty="0">
              <a:latin typeface="+mj-lt"/>
            </a:endParaRPr>
          </a:p>
          <a:p>
            <a:pPr algn="ctr"/>
            <a:r>
              <a:rPr lang="en-GB" sz="3200" dirty="0" err="1" smtClean="0">
                <a:latin typeface="+mj-lt"/>
              </a:rPr>
              <a:t>Archilio’r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olion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ym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Mharc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Gwledig</a:t>
            </a:r>
            <a:r>
              <a:rPr lang="en-GB" sz="3200" dirty="0" smtClean="0">
                <a:latin typeface="+mj-lt"/>
              </a:rPr>
              <a:t> Pen-</a:t>
            </a:r>
            <a:r>
              <a:rPr lang="en-GB" sz="3200" dirty="0" err="1" smtClean="0">
                <a:latin typeface="+mj-lt"/>
              </a:rPr>
              <a:t>bre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a’u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hegluro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6913"/>
            <a:ext cx="7704856" cy="5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91780" y="1916832"/>
            <a:ext cx="3960440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46897" y="288981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Beth </a:t>
            </a:r>
            <a:r>
              <a:rPr lang="en-GB" dirty="0" err="1" smtClean="0"/>
              <a:t>ydyw</a:t>
            </a:r>
            <a:r>
              <a:rPr lang="en-GB" dirty="0" smtClean="0"/>
              <a:t>? </a:t>
            </a:r>
            <a:endParaRPr lang="en-GB" dirty="0"/>
          </a:p>
          <a:p>
            <a:pPr algn="ctr"/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beth</a:t>
            </a:r>
            <a:r>
              <a:rPr lang="en-GB" dirty="0" smtClean="0"/>
              <a:t> y </a:t>
            </a:r>
            <a:r>
              <a:rPr lang="en-GB" dirty="0" err="1" smtClean="0"/>
              <a:t>bydai’n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ddefnyddio</a:t>
            </a:r>
            <a:r>
              <a:rPr lang="en-GB" dirty="0" smtClean="0"/>
              <a:t>?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71800" y="1196752"/>
            <a:ext cx="916999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55201" y="1196752"/>
            <a:ext cx="989007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27784" y="422108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6136" y="4221088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173"/>
            <a:ext cx="7746767" cy="6669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5" y="339642"/>
            <a:ext cx="622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Ydy’r</a:t>
            </a:r>
            <a:r>
              <a:rPr lang="en-GB" dirty="0" smtClean="0"/>
              <a:t> </a:t>
            </a:r>
            <a:r>
              <a:rPr lang="en-GB" dirty="0" err="1" smtClean="0"/>
              <a:t>llun</a:t>
            </a:r>
            <a:r>
              <a:rPr lang="en-GB" dirty="0" smtClean="0"/>
              <a:t> </a:t>
            </a:r>
            <a:r>
              <a:rPr lang="en-GB" dirty="0" err="1" smtClean="0"/>
              <a:t>hwn</a:t>
            </a:r>
            <a:r>
              <a:rPr lang="en-GB" dirty="0" smtClean="0"/>
              <a:t> a </a:t>
            </a:r>
            <a:r>
              <a:rPr lang="en-GB" dirty="0" err="1" smtClean="0"/>
              <a:t>dynnwyd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1940au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rhagor</a:t>
            </a:r>
            <a:r>
              <a:rPr lang="en-GB" dirty="0" smtClean="0"/>
              <a:t> o </a:t>
            </a:r>
            <a:r>
              <a:rPr lang="en-GB" dirty="0" err="1" smtClean="0"/>
              <a:t>gliwiau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8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3284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7" y="260648"/>
            <a:ext cx="876110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894364" cy="53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394</Words>
  <Application>Microsoft Office PowerPoint</Application>
  <PresentationFormat>On-screen Show (4:3)</PresentationFormat>
  <Paragraphs>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Mari George</cp:lastModifiedBy>
  <cp:revision>47</cp:revision>
  <dcterms:created xsi:type="dcterms:W3CDTF">2016-02-11T09:51:20Z</dcterms:created>
  <dcterms:modified xsi:type="dcterms:W3CDTF">2016-09-14T16:26:13Z</dcterms:modified>
</cp:coreProperties>
</file>