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7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462" y="2492896"/>
            <a:ext cx="2021384" cy="2487217"/>
          </a:xfrm>
          <a:prstGeom prst="rect">
            <a:avLst/>
          </a:prstGeom>
        </p:spPr>
      </p:pic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2051721" y="647651"/>
            <a:ext cx="4896544" cy="12691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Art &amp; Design</a:t>
            </a:r>
          </a:p>
          <a:p>
            <a:pPr algn="ctr" rtl="0">
              <a:buNone/>
            </a:pPr>
            <a:r>
              <a:rPr lang="en-GB" sz="3600" b="1" kern="10" spc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Unit </a:t>
            </a: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3/4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905" y="5900763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BBT logo EXTRA Large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7616" y="5926187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1990" y="5926187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1982" y="5831810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WAG_White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0469" y="5890648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 descr="DAT logo clear background lge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7375" y="5900763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706" y="332656"/>
            <a:ext cx="8064896" cy="604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loud 5"/>
          <p:cNvSpPr/>
          <p:nvPr/>
        </p:nvSpPr>
        <p:spPr>
          <a:xfrm>
            <a:off x="2411760" y="2132856"/>
            <a:ext cx="4608512" cy="2568556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Think about what you saw and how you felt at the quarries.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How we can use observations and feelings and turn them into something creative?</a:t>
            </a:r>
          </a:p>
        </p:txBody>
      </p:sp>
      <p:sp>
        <p:nvSpPr>
          <p:cNvPr id="7" name="Cloud 6"/>
          <p:cNvSpPr/>
          <p:nvPr/>
        </p:nvSpPr>
        <p:spPr>
          <a:xfrm>
            <a:off x="575556" y="1628800"/>
            <a:ext cx="1800200" cy="115212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Colour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3743908" y="381540"/>
            <a:ext cx="1584176" cy="1440160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Pattern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7020272" y="1721903"/>
            <a:ext cx="1800200" cy="115212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Texture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1475656" y="4557396"/>
            <a:ext cx="1584176" cy="1440160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Shape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5760132" y="4701412"/>
            <a:ext cx="1800200" cy="115212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Tone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51720" y="2564904"/>
            <a:ext cx="720080" cy="43204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1"/>
          </p:cNvCxnSpPr>
          <p:nvPr/>
        </p:nvCxnSpPr>
        <p:spPr>
          <a:xfrm>
            <a:off x="4535996" y="1820166"/>
            <a:ext cx="0" cy="38469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804248" y="2564904"/>
            <a:ext cx="288032" cy="7200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40152" y="4365104"/>
            <a:ext cx="216024" cy="43204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771800" y="4221088"/>
            <a:ext cx="288032" cy="36004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72409"/>
            <a:ext cx="5912983" cy="62411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41226" y="404664"/>
            <a:ext cx="2520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about;</a:t>
            </a:r>
          </a:p>
          <a:p>
            <a:endParaRPr lang="en-GB" dirty="0"/>
          </a:p>
          <a:p>
            <a:r>
              <a:rPr lang="en-GB" dirty="0" smtClean="0"/>
              <a:t>What it must have been like to work in the quarry?</a:t>
            </a:r>
          </a:p>
          <a:p>
            <a:endParaRPr lang="en-GB" dirty="0"/>
          </a:p>
          <a:p>
            <a:r>
              <a:rPr lang="en-GB" dirty="0" smtClean="0"/>
              <a:t>Why they needed the lime so badly</a:t>
            </a:r>
          </a:p>
          <a:p>
            <a:endParaRPr lang="en-GB" dirty="0"/>
          </a:p>
          <a:p>
            <a:r>
              <a:rPr lang="en-GB" dirty="0" smtClean="0"/>
              <a:t>Was it worth it?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6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4476750" cy="33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7735" y="2708920"/>
            <a:ext cx="4791075" cy="38957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9512" y="188639"/>
            <a:ext cx="8863284" cy="648801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436096" y="1228125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the work of other artists help you develop your work?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0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04664"/>
            <a:ext cx="3724275" cy="2486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602110"/>
            <a:ext cx="3762375" cy="2933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104" y="3057494"/>
            <a:ext cx="421005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547" y="260648"/>
            <a:ext cx="4838700" cy="3724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2852936"/>
            <a:ext cx="48768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5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7353" y="2348880"/>
            <a:ext cx="1547602" cy="190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76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Duncan Schlee</cp:lastModifiedBy>
  <cp:revision>17</cp:revision>
  <dcterms:created xsi:type="dcterms:W3CDTF">2014-01-29T14:54:08Z</dcterms:created>
  <dcterms:modified xsi:type="dcterms:W3CDTF">2015-02-26T14:45:54Z</dcterms:modified>
</cp:coreProperties>
</file>