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6" r:id="rId2"/>
    <p:sldId id="257" r:id="rId3"/>
    <p:sldId id="258" r:id="rId4"/>
    <p:sldId id="260" r:id="rId5"/>
    <p:sldId id="262" r:id="rId6"/>
    <p:sldId id="263" r:id="rId7"/>
    <p:sldId id="266" r:id="rId8"/>
    <p:sldId id="267" r:id="rId9"/>
    <p:sldId id="268" r:id="rId10"/>
    <p:sldId id="269" r:id="rId11"/>
    <p:sldId id="270" r:id="rId12"/>
    <p:sldId id="272" r:id="rId13"/>
    <p:sldId id="274" r:id="rId14"/>
    <p:sldId id="275" r:id="rId15"/>
    <p:sldId id="277" r:id="rId16"/>
    <p:sldId id="278" r:id="rId17"/>
    <p:sldId id="279" r:id="rId18"/>
    <p:sldId id="280" r:id="rId19"/>
    <p:sldId id="281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378E01F-331C-460B-AD75-E50D13FE4FB2}">
          <p14:sldIdLst>
            <p14:sldId id="276"/>
            <p14:sldId id="257"/>
            <p14:sldId id="258"/>
            <p14:sldId id="260"/>
            <p14:sldId id="262"/>
            <p14:sldId id="263"/>
            <p14:sldId id="266"/>
            <p14:sldId id="267"/>
            <p14:sldId id="268"/>
            <p14:sldId id="269"/>
            <p14:sldId id="270"/>
            <p14:sldId id="272"/>
            <p14:sldId id="274"/>
            <p14:sldId id="275"/>
            <p14:sldId id="277"/>
            <p14:sldId id="278"/>
            <p14:sldId id="279"/>
            <p14:sldId id="280"/>
            <p14:sldId id="281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3EFC5-3FBB-43A6-A455-8684F2A7A190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E9BD0-28AB-47B3-A090-6540AB41E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635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E9BD0-28AB-47B3-A090-6540AB41E09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727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B74A-5E61-42A5-9D63-4BAB3AD1FAAB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92B6-2524-4021-A310-83CC9E2D2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865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B74A-5E61-42A5-9D63-4BAB3AD1FAAB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92B6-2524-4021-A310-83CC9E2D2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101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B74A-5E61-42A5-9D63-4BAB3AD1FAAB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92B6-2524-4021-A310-83CC9E2D2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226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B74A-5E61-42A5-9D63-4BAB3AD1FAAB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92B6-2524-4021-A310-83CC9E2D2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799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B74A-5E61-42A5-9D63-4BAB3AD1FAAB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92B6-2524-4021-A310-83CC9E2D2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076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B74A-5E61-42A5-9D63-4BAB3AD1FAAB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92B6-2524-4021-A310-83CC9E2D2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73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B74A-5E61-42A5-9D63-4BAB3AD1FAAB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92B6-2524-4021-A310-83CC9E2D2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28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B74A-5E61-42A5-9D63-4BAB3AD1FAAB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92B6-2524-4021-A310-83CC9E2D2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673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B74A-5E61-42A5-9D63-4BAB3AD1FAAB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92B6-2524-4021-A310-83CC9E2D2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609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B74A-5E61-42A5-9D63-4BAB3AD1FAAB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92B6-2524-4021-A310-83CC9E2D2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652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B74A-5E61-42A5-9D63-4BAB3AD1FAAB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92B6-2524-4021-A310-83CC9E2D2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36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FB74A-5E61-42A5-9D63-4BAB3AD1FAAB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D92B6-2524-4021-A310-83CC9E2D2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763688" y="476672"/>
            <a:ext cx="5616624" cy="18452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3600" b="1" kern="10" dirty="0" smtClean="0"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29783" dir="6914402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English</a:t>
            </a:r>
          </a:p>
          <a:p>
            <a:pPr algn="ctr" rtl="0">
              <a:buNone/>
            </a:pPr>
            <a:r>
              <a:rPr lang="en-GB" sz="3600" b="1" kern="10" dirty="0" smtClean="0"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29783" dir="6914402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Unit1</a:t>
            </a:r>
          </a:p>
          <a:p>
            <a:pPr algn="ctr" rtl="0">
              <a:buNone/>
            </a:pPr>
            <a:r>
              <a:rPr lang="en-GB" sz="3600" b="1" kern="10" smtClean="0"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29783" dir="6914402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Image pack</a:t>
            </a:r>
            <a:endParaRPr lang="en-GB" sz="3600" b="1" kern="10" spc="0" dirty="0">
              <a:ln w="25400" algn="ctr">
                <a:solidFill>
                  <a:srgbClr val="FFFFFF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29783" dir="6914402" algn="ctr" rotWithShape="0">
                  <a:srgbClr val="000000">
                    <a:alpha val="5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1308" y="2564904"/>
            <a:ext cx="2021384" cy="24872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298" y="5805264"/>
            <a:ext cx="1214686" cy="61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6" name="Picture 15" descr="BBT logo EXTRA Larg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7588" y="5840803"/>
            <a:ext cx="594320" cy="64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1962" y="5840803"/>
            <a:ext cx="2580681" cy="61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954" y="5746426"/>
            <a:ext cx="1665634" cy="72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9" name="Picture 18" descr="WAG_White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441" y="5805264"/>
            <a:ext cx="768173" cy="62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" name="Picture 19" descr="DAT logo clear background lge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7347" y="5815379"/>
            <a:ext cx="1467946" cy="627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65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G_07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23161"/>
            <a:ext cx="4460982" cy="66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04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opy of Herberts quarry 09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20880" cy="594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37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G_107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32296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74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log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368913" cy="557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84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G_239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0692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93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604" y="2805025"/>
            <a:ext cx="1190791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0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erberts quarry 03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577556" cy="610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75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836711"/>
            <a:ext cx="7285284" cy="484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6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404664"/>
            <a:ext cx="7416824" cy="5867832"/>
          </a:xfrm>
        </p:spPr>
      </p:pic>
    </p:spTree>
    <p:extLst>
      <p:ext uri="{BB962C8B-B14F-4D97-AF65-F5344CB8AC3E}">
        <p14:creationId xmlns:p14="http://schemas.microsoft.com/office/powerpoint/2010/main" val="294604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32656"/>
            <a:ext cx="8120008" cy="5945693"/>
          </a:xfrm>
        </p:spPr>
      </p:pic>
    </p:spTree>
    <p:extLst>
      <p:ext uri="{BB962C8B-B14F-4D97-AF65-F5344CB8AC3E}">
        <p14:creationId xmlns:p14="http://schemas.microsoft.com/office/powerpoint/2010/main" val="75610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erberts quarry 14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272808" cy="618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21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2276872"/>
            <a:ext cx="1696790" cy="1778236"/>
          </a:xfrm>
        </p:spPr>
      </p:pic>
    </p:spTree>
    <p:extLst>
      <p:ext uri="{BB962C8B-B14F-4D97-AF65-F5344CB8AC3E}">
        <p14:creationId xmlns:p14="http://schemas.microsoft.com/office/powerpoint/2010/main" val="101710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erberts quarry 14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36904" cy="610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1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G_094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99242"/>
            <a:ext cx="8326080" cy="555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60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opy (2) of Herberts quarry 05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92888" cy="599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16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opy of Herberts quarry 12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37320"/>
            <a:ext cx="8117364" cy="6088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97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erberts quarry 17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0647"/>
            <a:ext cx="8256238" cy="619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54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erberts quarry 10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30567"/>
            <a:ext cx="8112392" cy="608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3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erberts quarry 09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18766"/>
            <a:ext cx="4896544" cy="652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18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</Words>
  <Application>Microsoft Office PowerPoint</Application>
  <PresentationFormat>On-screen Show (4:3)</PresentationFormat>
  <Paragraphs>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Rees</dc:creator>
  <cp:lastModifiedBy>Duncan Schlee</cp:lastModifiedBy>
  <cp:revision>11</cp:revision>
  <dcterms:created xsi:type="dcterms:W3CDTF">2014-01-15T15:21:57Z</dcterms:created>
  <dcterms:modified xsi:type="dcterms:W3CDTF">2015-02-26T14:47:11Z</dcterms:modified>
</cp:coreProperties>
</file>