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A0444-16AD-4E6F-8CFF-AC1E195FD7E6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31B4C-497B-4890-BCE8-A957D6DE3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02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8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5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2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9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02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3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4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D7442-B381-4290-B9FA-0504F581F4B9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BBE32-5E32-4C38-BE92-CD54BAA1D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4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2051720" y="647651"/>
            <a:ext cx="5263429" cy="14401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GB" sz="3600" b="1" kern="1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Geography</a:t>
            </a:r>
          </a:p>
          <a:p>
            <a:pPr algn="ctr" rtl="0">
              <a:buNone/>
            </a:pPr>
            <a:r>
              <a:rPr lang="en-GB" sz="3600" b="1" kern="10" spc="0" dirty="0" smtClean="0">
                <a:ln w="25400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29783" dir="6914402" algn="ctr" rotWithShape="0">
                    <a:srgbClr val="000000">
                      <a:alpha val="50000"/>
                    </a:srgbClr>
                  </a:outerShdw>
                </a:effectLst>
                <a:latin typeface="Arial Black"/>
              </a:rPr>
              <a:t>Unit 1 </a:t>
            </a:r>
            <a:endParaRPr lang="en-GB" sz="3600" b="1" kern="10" spc="0" dirty="0">
              <a:ln w="25400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dist="29783" dir="6914402" algn="ctr" rotWithShape="0">
                  <a:srgbClr val="00000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88640"/>
            <a:ext cx="8703131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0373" y="2564904"/>
            <a:ext cx="2021384" cy="24872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298" y="5805264"/>
            <a:ext cx="1214686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4" name="Picture 13" descr="BBT logo EXTRA Large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7588" y="5840803"/>
            <a:ext cx="594320" cy="6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9625" y="5815379"/>
            <a:ext cx="2580681" cy="61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954" y="5746426"/>
            <a:ext cx="1665634" cy="728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7" name="Picture 16" descr="WAG_White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1452" y="5816306"/>
            <a:ext cx="768173" cy="62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8" name="Picture 17" descr="DAT logo clear background lge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7347" y="5815379"/>
            <a:ext cx="1467946" cy="627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683568" y="1176726"/>
            <a:ext cx="3559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was this landscape formed?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2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1" y="476672"/>
            <a:ext cx="6720746" cy="56166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92888" y="476672"/>
            <a:ext cx="18263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00B050"/>
                </a:solidFill>
              </a:rPr>
              <a:t>What is a fossil? </a:t>
            </a:r>
            <a:endParaRPr lang="en-GB" i="1" dirty="0" smtClean="0">
              <a:solidFill>
                <a:srgbClr val="00B050"/>
              </a:solidFill>
            </a:endParaRPr>
          </a:p>
          <a:p>
            <a:endParaRPr lang="en-GB" i="1" dirty="0">
              <a:solidFill>
                <a:srgbClr val="00B050"/>
              </a:solidFill>
            </a:endParaRPr>
          </a:p>
          <a:p>
            <a:r>
              <a:rPr lang="en-GB" i="1" dirty="0" smtClean="0">
                <a:solidFill>
                  <a:srgbClr val="00B050"/>
                </a:solidFill>
              </a:rPr>
              <a:t>How </a:t>
            </a:r>
            <a:r>
              <a:rPr lang="en-GB" i="1" dirty="0">
                <a:solidFill>
                  <a:srgbClr val="00B050"/>
                </a:solidFill>
              </a:rPr>
              <a:t>old </a:t>
            </a:r>
            <a:r>
              <a:rPr lang="en-GB" i="1" dirty="0" smtClean="0">
                <a:solidFill>
                  <a:srgbClr val="00B050"/>
                </a:solidFill>
              </a:rPr>
              <a:t>is this fossil? </a:t>
            </a:r>
          </a:p>
          <a:p>
            <a:endParaRPr lang="en-GB" i="1" dirty="0">
              <a:solidFill>
                <a:srgbClr val="00B050"/>
              </a:solidFill>
            </a:endParaRPr>
          </a:p>
          <a:p>
            <a:r>
              <a:rPr lang="en-GB" i="1" dirty="0" smtClean="0">
                <a:solidFill>
                  <a:srgbClr val="00B050"/>
                </a:solidFill>
              </a:rPr>
              <a:t>What </a:t>
            </a:r>
            <a:r>
              <a:rPr lang="en-GB" i="1" dirty="0">
                <a:solidFill>
                  <a:srgbClr val="00B050"/>
                </a:solidFill>
              </a:rPr>
              <a:t>was the fossilised creature?</a:t>
            </a:r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7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7" name="Picture 5" descr="IMG_1075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59" y="692696"/>
            <a:ext cx="356649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3078" name="Picture 6" descr="IMG_129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356125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3079" name="Picture 7" descr="DSCF0650A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356334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1756" y="3564037"/>
            <a:ext cx="3566499" cy="237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27584" y="54868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Create a storyboard showing how a fossil is formed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755576" y="1412776"/>
            <a:ext cx="3168352" cy="1980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674218" y="1412776"/>
            <a:ext cx="3240360" cy="1980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43483" y="3717032"/>
            <a:ext cx="3168352" cy="1980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16016" y="3724190"/>
            <a:ext cx="3240360" cy="1980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MP900428054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612311"/>
            <a:ext cx="2370137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9" name="Picture 5" descr="MP900385764[1]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9391" y="1612311"/>
            <a:ext cx="221361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0" name="Picture 6" descr="DSCF0650A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7" y="3860351"/>
            <a:ext cx="2370137" cy="167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1" name="Picture 7" descr="C:\Users\Sarah\AppData\Local\Microsoft\Windows\Temporary Internet Files\Content.IE5\R3Q20SRX\MP900385761[1]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8194" y="3895336"/>
            <a:ext cx="2293099" cy="1637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9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Debate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84976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56176" y="1091029"/>
            <a:ext cx="2449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Is quarrying a good or a </a:t>
            </a:r>
            <a:endParaRPr lang="en-GB" dirty="0" smtClean="0"/>
          </a:p>
          <a:p>
            <a:r>
              <a:rPr lang="en-GB" dirty="0" smtClean="0"/>
              <a:t>bad </a:t>
            </a:r>
            <a:r>
              <a:rPr lang="en-GB" dirty="0"/>
              <a:t>thing?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980728"/>
            <a:ext cx="5566229" cy="54452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28184" y="2348880"/>
            <a:ext cx="2305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Explain your answer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E3D2D"/>
      </a:dk2>
      <a:lt2>
        <a:srgbClr val="EFFFC0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Debate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Rees</dc:creator>
  <cp:lastModifiedBy>Duncan Schlee</cp:lastModifiedBy>
  <cp:revision>15</cp:revision>
  <dcterms:created xsi:type="dcterms:W3CDTF">2013-12-04T16:03:59Z</dcterms:created>
  <dcterms:modified xsi:type="dcterms:W3CDTF">2015-02-26T14:48:42Z</dcterms:modified>
</cp:coreProperties>
</file>