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051720" y="647651"/>
            <a:ext cx="5263429" cy="1440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Geography</a:t>
            </a:r>
          </a:p>
          <a:p>
            <a:pPr algn="ctr" rtl="0">
              <a:buNone/>
            </a:pPr>
            <a:r>
              <a:rPr lang="en-GB" sz="3600" b="1" kern="10" spc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</a:t>
            </a: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4 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298" y="5805264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7588" y="5840803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1962" y="5840803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954" y="5746426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441" y="5805264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7347" y="5815379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38965"/>
            <a:ext cx="8229600" cy="4048432"/>
          </a:xfrm>
        </p:spPr>
      </p:pic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66738" y="692695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Time to produce a poster on the information gathered.</a:t>
            </a:r>
          </a:p>
        </p:txBody>
      </p:sp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include in your poster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5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G</a:t>
            </a:r>
            <a:r>
              <a:rPr lang="en-GB" dirty="0" smtClean="0"/>
              <a:t>eological maps </a:t>
            </a:r>
            <a:r>
              <a:rPr lang="en-GB" dirty="0"/>
              <a:t>of the </a:t>
            </a:r>
            <a:r>
              <a:rPr lang="en-GB" dirty="0" smtClean="0"/>
              <a:t>area.</a:t>
            </a:r>
          </a:p>
          <a:p>
            <a:r>
              <a:rPr lang="en-GB" dirty="0"/>
              <a:t>I</a:t>
            </a:r>
            <a:r>
              <a:rPr lang="en-GB" dirty="0" smtClean="0"/>
              <a:t>nformation </a:t>
            </a:r>
            <a:r>
              <a:rPr lang="en-GB" dirty="0"/>
              <a:t>on limestone found </a:t>
            </a:r>
            <a:r>
              <a:rPr lang="en-GB" dirty="0" smtClean="0"/>
              <a:t>there.</a:t>
            </a:r>
          </a:p>
          <a:p>
            <a:r>
              <a:rPr lang="en-GB" dirty="0" smtClean="0"/>
              <a:t>Photographs/drawings with descriptions.</a:t>
            </a:r>
          </a:p>
          <a:p>
            <a:r>
              <a:rPr lang="en-GB" dirty="0"/>
              <a:t>L</a:t>
            </a:r>
            <a:r>
              <a:rPr lang="en-GB" dirty="0" smtClean="0"/>
              <a:t>inks </a:t>
            </a:r>
            <a:r>
              <a:rPr lang="en-GB" dirty="0"/>
              <a:t>to sites that can provide more information (</a:t>
            </a:r>
            <a:r>
              <a:rPr lang="en-GB" dirty="0" err="1"/>
              <a:t>ie</a:t>
            </a:r>
            <a:r>
              <a:rPr lang="en-GB" dirty="0"/>
              <a:t> SSSI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You </a:t>
            </a:r>
            <a:r>
              <a:rPr lang="en-GB" dirty="0"/>
              <a:t>may use the internet to find images or </a:t>
            </a:r>
            <a:r>
              <a:rPr lang="en-GB" dirty="0" smtClean="0"/>
              <a:t>you can </a:t>
            </a:r>
            <a:r>
              <a:rPr lang="en-GB" dirty="0"/>
              <a:t>draw them.  </a:t>
            </a:r>
            <a:r>
              <a:rPr lang="en-GB" dirty="0" smtClean="0"/>
              <a:t>The </a:t>
            </a:r>
            <a:r>
              <a:rPr lang="en-GB" dirty="0"/>
              <a:t>poster can perhaps be a protest about a quarry which is planned for the local area or an advertisement for worker for the quarry.  </a:t>
            </a:r>
          </a:p>
          <a:p>
            <a:endParaRPr lang="en-GB" dirty="0"/>
          </a:p>
          <a:p>
            <a:r>
              <a:rPr lang="en-GB" dirty="0" smtClean="0"/>
              <a:t>Try to use </a:t>
            </a:r>
            <a:r>
              <a:rPr lang="en-GB" dirty="0"/>
              <a:t>a range of arguments to support </a:t>
            </a:r>
            <a:r>
              <a:rPr lang="en-GB" dirty="0" smtClean="0"/>
              <a:t>the </a:t>
            </a:r>
            <a:r>
              <a:rPr lang="en-GB" dirty="0"/>
              <a:t>claims in </a:t>
            </a:r>
            <a:r>
              <a:rPr lang="en-GB" dirty="0" smtClean="0"/>
              <a:t>your </a:t>
            </a:r>
            <a:r>
              <a:rPr lang="en-GB" dirty="0"/>
              <a:t>poster. 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65" y="476672"/>
            <a:ext cx="7082978" cy="5534075"/>
          </a:xfrm>
        </p:spPr>
      </p:pic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What to include in your poster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Duncan Schlee</cp:lastModifiedBy>
  <cp:revision>9</cp:revision>
  <dcterms:created xsi:type="dcterms:W3CDTF">2014-01-29T14:54:08Z</dcterms:created>
  <dcterms:modified xsi:type="dcterms:W3CDTF">2015-02-26T14:49:19Z</dcterms:modified>
</cp:coreProperties>
</file>