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5" r:id="rId5"/>
    <p:sldId id="266" r:id="rId6"/>
    <p:sldId id="267" r:id="rId7"/>
    <p:sldId id="258" r:id="rId8"/>
    <p:sldId id="260" r:id="rId9"/>
    <p:sldId id="259" r:id="rId10"/>
    <p:sldId id="261" r:id="rId11"/>
    <p:sldId id="268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5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6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24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33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58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7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7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BC8B-1051-4A17-9504-7F38EB364ED1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D488E-C577-4C83-A93A-DAA01E97B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62" y="2492896"/>
            <a:ext cx="2021384" cy="2487217"/>
          </a:xfrm>
          <a:prstGeom prst="rect">
            <a:avLst/>
          </a:prstGeom>
        </p:spPr>
      </p:pic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2118743" y="908720"/>
            <a:ext cx="4742325" cy="11971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dirty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History</a:t>
            </a:r>
          </a:p>
          <a:p>
            <a:pPr algn="ctr" rtl="0">
              <a:buNone/>
            </a:pPr>
            <a:r>
              <a:rPr lang="en-GB" sz="3600" b="1" kern="10" spc="0" smtClean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Unit </a:t>
            </a:r>
            <a:r>
              <a:rPr lang="en-GB" sz="3600" b="1" kern="10" dirty="0">
                <a:ln w="254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29783" dir="6914402" algn="ctr" rotWithShape="0">
                    <a:srgbClr val="000000">
                      <a:alpha val="50000"/>
                    </a:srgbClr>
                  </a:outerShdw>
                </a:effectLst>
                <a:latin typeface="Arial Black"/>
              </a:rPr>
              <a:t>2</a:t>
            </a:r>
            <a:endParaRPr lang="en-GB" sz="3600" b="1" kern="10" spc="0" dirty="0">
              <a:ln w="25400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29783" dir="6914402" algn="ctr" rotWithShape="0">
                  <a:srgbClr val="000000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61" y="5805264"/>
            <a:ext cx="1214686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7" name="Picture 16" descr="BBT logo EXTRA Lar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9351" y="5840803"/>
            <a:ext cx="594320" cy="6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725" y="5840803"/>
            <a:ext cx="2580681" cy="61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3717" y="5746426"/>
            <a:ext cx="1665634" cy="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" name="Picture 19" descr="WAG_Whit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204" y="5805264"/>
            <a:ext cx="768173" cy="62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0" descr="DAT logo clear background lge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110" y="5815379"/>
            <a:ext cx="1467946" cy="6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81" y="764704"/>
            <a:ext cx="3931915" cy="46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908720"/>
            <a:ext cx="396044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Either;</a:t>
            </a:r>
          </a:p>
          <a:p>
            <a:endParaRPr lang="en-GB" sz="2000" dirty="0"/>
          </a:p>
          <a:p>
            <a:r>
              <a:rPr lang="en-GB" sz="2000" dirty="0" smtClean="0"/>
              <a:t>Write a letter to </a:t>
            </a:r>
            <a:r>
              <a:rPr lang="en-GB" sz="2000" dirty="0"/>
              <a:t>police from </a:t>
            </a:r>
            <a:r>
              <a:rPr lang="en-GB" sz="2000" dirty="0" smtClean="0"/>
              <a:t>Rebecca’s daughter </a:t>
            </a:r>
            <a:r>
              <a:rPr lang="en-GB" sz="2000" dirty="0"/>
              <a:t>detailing your reasons for rioting and why you will continue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or </a:t>
            </a:r>
          </a:p>
          <a:p>
            <a:endParaRPr lang="en-GB" sz="2000" dirty="0"/>
          </a:p>
          <a:p>
            <a:r>
              <a:rPr lang="en-GB" sz="2000" dirty="0" smtClean="0"/>
              <a:t>Address Rebecca’s daughters </a:t>
            </a:r>
            <a:r>
              <a:rPr lang="en-GB" sz="2000" dirty="0"/>
              <a:t>in a public statement detailing their crimes and how they will be brought to justice.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1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evernbridge.co.uk/images/intro_pictures/intro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2007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88640"/>
            <a:ext cx="8784976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090874" y="683367"/>
            <a:ext cx="5040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are the pros and cons of toll roads?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6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604" y="2805025"/>
            <a:ext cx="1190791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i2.walesonline.co.uk/incoming/article3415374.ece/alternates/s615/rebecca-ri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01364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en-GB" dirty="0" smtClean="0"/>
              <a:t>What were the Rebecca riots?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6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ruisewales.visitwales.com/App_Themes/1024/images/custom/cruise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0527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7346" y="1988840"/>
            <a:ext cx="41411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Rebecca Riots took place between 1839 and 1843 in South and Mid Wales.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Sarah\AppData\Local\Microsoft\Windows\Temporary Internet Files\Content.IE5\2SUVEJ24\MP900400815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8872" y="2492896"/>
            <a:ext cx="5624563" cy="374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4710" y="476672"/>
            <a:ext cx="79928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They were a series of protests undertaken by local farmers and agricultural workers in response to what they felt was unfair taxation. </a:t>
            </a:r>
            <a:r>
              <a:rPr lang="en-GB" sz="2400" dirty="0" smtClean="0"/>
              <a:t>  Tolls were placed on roads which had to be paid when passing through. 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9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6718" y="908719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Welsh farmers attacked toll booths, burning and destroying them.  They dressed as women to disguise themselves and were know as Rebecca’s daughters.  </a:t>
            </a:r>
            <a:endParaRPr lang="en-GB" sz="2400" dirty="0"/>
          </a:p>
        </p:txBody>
      </p:sp>
      <p:pic>
        <p:nvPicPr>
          <p:cNvPr id="3074" name="Picture 2" descr="C:\Users\Sarah\AppData\Local\Microsoft\Windows\Temporary Internet Files\Content.IE5\80BV23J1\MP900448748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5577" y="2561456"/>
            <a:ext cx="4611154" cy="34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upload.wikimedia.org/wikipedia/commons/thumb/c/c5/AberystwythSouthgateTollhouse.jpg/300px-AberystwythSouthgateToll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764704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Toll booths were rebuilt and replaced by the turnpike trusts.  Tolls were increased. </a:t>
            </a:r>
            <a:endParaRPr lang="en-GB" sz="2800" dirty="0"/>
          </a:p>
        </p:txBody>
      </p:sp>
      <p:pic>
        <p:nvPicPr>
          <p:cNvPr id="5122" name="Picture 2" descr="http://www.bbc.co.uk/wales/history/img/themes/society/politics/446x251/tollgate_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871089"/>
            <a:ext cx="4248150" cy="250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475656" y="1137642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Rioters who were caught faced transportation to Australia or worse the death penalty.  </a:t>
            </a:r>
            <a:endParaRPr lang="en-GB" sz="2400" dirty="0"/>
          </a:p>
        </p:txBody>
      </p:sp>
      <p:pic>
        <p:nvPicPr>
          <p:cNvPr id="4098" name="Picture 2" descr="C:\Users\Sarah\AppData\Local\Microsoft\Windows\Temporary Internet Files\Content.IE5\OYR95GD0\MC900326954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3017530" cy="28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863284" cy="640871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http://www.dyfedarchaeology.org.uk/calch/rio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262" y="1810138"/>
            <a:ext cx="66675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4868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Why are there so many different roads over the Black mountain?</a:t>
            </a:r>
          </a:p>
        </p:txBody>
      </p:sp>
    </p:spTree>
    <p:extLst>
      <p:ext uri="{BB962C8B-B14F-4D97-AF65-F5344CB8AC3E}">
        <p14:creationId xmlns:p14="http://schemas.microsoft.com/office/powerpoint/2010/main" val="39916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177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What were the Rebecca riots?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Rees</dc:creator>
  <cp:lastModifiedBy>Duncan Schlee</cp:lastModifiedBy>
  <cp:revision>19</cp:revision>
  <dcterms:created xsi:type="dcterms:W3CDTF">2014-01-29T14:54:08Z</dcterms:created>
  <dcterms:modified xsi:type="dcterms:W3CDTF">2015-02-26T14:50:09Z</dcterms:modified>
</cp:coreProperties>
</file>