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6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2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3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8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BC8B-1051-4A17-9504-7F38EB364ED1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62" y="2492896"/>
            <a:ext cx="2021384" cy="2487217"/>
          </a:xfrm>
          <a:prstGeom prst="rect">
            <a:avLst/>
          </a:prstGeom>
        </p:spPr>
      </p:pic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1979439" y="647651"/>
            <a:ext cx="5263429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Daeryddiaeth</a:t>
            </a:r>
            <a:endParaRPr lang="en-GB" sz="3600" b="1" kern="10" dirty="0" smtClean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GB" sz="3600" b="1" kern="10" spc="0" dirty="0" err="1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Uned</a:t>
            </a:r>
            <a:r>
              <a:rPr lang="en-GB" sz="3600" b="1" kern="10" spc="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 </a:t>
            </a:r>
            <a:r>
              <a:rPr lang="en-GB" sz="3600" b="1" kern="10" spc="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4 </a:t>
            </a:r>
            <a:endParaRPr lang="en-GB" sz="3600" b="1" kern="10" spc="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8" y="5805264"/>
            <a:ext cx="1214686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16" descr="BBT logo EXTRA 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88" y="5840803"/>
            <a:ext cx="594320" cy="6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62" y="5840803"/>
            <a:ext cx="2580681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54" y="5746426"/>
            <a:ext cx="1665634" cy="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19" descr="WAG_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41" y="5805264"/>
            <a:ext cx="768173" cy="6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0" descr="DAT logo clear background l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47" y="5815379"/>
            <a:ext cx="1467946" cy="6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8965"/>
            <a:ext cx="8229600" cy="4048432"/>
          </a:xfrm>
        </p:spPr>
      </p:pic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66738" y="692695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Mynd</a:t>
            </a:r>
            <a:r>
              <a:rPr lang="en-GB" sz="2400" dirty="0"/>
              <a:t> </a:t>
            </a:r>
            <a:r>
              <a:rPr lang="en-GB" sz="2400" dirty="0" err="1"/>
              <a:t>ati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gynhyrchu</a:t>
            </a:r>
            <a:r>
              <a:rPr lang="en-GB" sz="2400" dirty="0"/>
              <a:t> poster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wybodaeth</a:t>
            </a:r>
            <a:r>
              <a:rPr lang="en-GB" sz="2400" dirty="0"/>
              <a:t> </a:t>
            </a:r>
            <a:r>
              <a:rPr lang="en-GB" sz="2400" dirty="0" err="1"/>
              <a:t>rydych</a:t>
            </a:r>
            <a:r>
              <a:rPr lang="en-GB" sz="2400" dirty="0"/>
              <a:t> </a:t>
            </a:r>
            <a:r>
              <a:rPr lang="en-GB" sz="2400" dirty="0" err="1"/>
              <a:t>wedi’i</a:t>
            </a:r>
            <a:r>
              <a:rPr lang="en-GB" sz="2400" dirty="0"/>
              <a:t> </a:t>
            </a:r>
            <a:r>
              <a:rPr lang="en-GB" sz="2400" dirty="0" err="1"/>
              <a:t>chasglu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175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Beth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54" y="134076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 err="1"/>
              <a:t>Mapiau</a:t>
            </a:r>
            <a:r>
              <a:rPr lang="en-GB" dirty="0"/>
              <a:t> </a:t>
            </a:r>
            <a:r>
              <a:rPr lang="en-GB" dirty="0" err="1"/>
              <a:t>daearegol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ardal</a:t>
            </a:r>
            <a:endParaRPr lang="en-GB" dirty="0"/>
          </a:p>
          <a:p>
            <a:pPr lvl="0"/>
            <a:r>
              <a:rPr lang="en-GB" dirty="0" err="1"/>
              <a:t>Gwybodaeth</a:t>
            </a:r>
            <a:r>
              <a:rPr lang="en-GB" dirty="0"/>
              <a:t> am y </a:t>
            </a:r>
            <a:r>
              <a:rPr lang="en-GB" dirty="0" err="1"/>
              <a:t>calchfaen</a:t>
            </a:r>
            <a:r>
              <a:rPr lang="en-GB" dirty="0"/>
              <a:t> </a:t>
            </a:r>
            <a:r>
              <a:rPr lang="en-GB" dirty="0" err="1"/>
              <a:t>roedden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hyd</a:t>
            </a:r>
            <a:r>
              <a:rPr lang="en-GB" dirty="0"/>
              <a:t> </a:t>
            </a:r>
            <a:r>
              <a:rPr lang="en-GB" dirty="0" err="1"/>
              <a:t>iddo</a:t>
            </a:r>
            <a:r>
              <a:rPr lang="en-GB" dirty="0"/>
              <a:t> </a:t>
            </a:r>
            <a:r>
              <a:rPr lang="en-GB" dirty="0" err="1"/>
              <a:t>yno</a:t>
            </a:r>
            <a:endParaRPr lang="en-GB" dirty="0"/>
          </a:p>
          <a:p>
            <a:pPr lvl="0"/>
            <a:r>
              <a:rPr lang="en-GB" dirty="0" err="1"/>
              <a:t>Ffotograffau</a:t>
            </a:r>
            <a:r>
              <a:rPr lang="en-GB" dirty="0"/>
              <a:t>/</a:t>
            </a:r>
            <a:r>
              <a:rPr lang="en-GB" dirty="0" err="1"/>
              <a:t>darluniau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disgrifiadau</a:t>
            </a:r>
            <a:endParaRPr lang="en-GB" dirty="0"/>
          </a:p>
          <a:p>
            <a:pPr lvl="0"/>
            <a:r>
              <a:rPr lang="en-GB" dirty="0" err="1"/>
              <a:t>Cysylltiadau</a:t>
            </a:r>
            <a:r>
              <a:rPr lang="en-GB" dirty="0"/>
              <a:t> â </a:t>
            </a:r>
            <a:r>
              <a:rPr lang="en-GB" dirty="0" err="1"/>
              <a:t>safleoedd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</a:t>
            </a:r>
            <a:r>
              <a:rPr lang="en-GB" dirty="0" err="1"/>
              <a:t>wybodaeth</a:t>
            </a:r>
            <a:r>
              <a:rPr lang="en-GB" dirty="0"/>
              <a:t> (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Safleoedd</a:t>
            </a:r>
            <a:r>
              <a:rPr lang="en-GB" dirty="0"/>
              <a:t> o </a:t>
            </a:r>
            <a:r>
              <a:rPr lang="en-GB" dirty="0" err="1"/>
              <a:t>Ddiddordeb</a:t>
            </a:r>
            <a:r>
              <a:rPr lang="en-GB" dirty="0"/>
              <a:t> </a:t>
            </a:r>
            <a:r>
              <a:rPr lang="en-GB" dirty="0" err="1"/>
              <a:t>Gwyddonol</a:t>
            </a:r>
            <a:r>
              <a:rPr lang="en-GB" dirty="0"/>
              <a:t> </a:t>
            </a:r>
            <a:r>
              <a:rPr lang="en-GB" dirty="0" err="1"/>
              <a:t>Arbennig</a:t>
            </a:r>
            <a:r>
              <a:rPr lang="en-GB" dirty="0"/>
              <a:t>)</a:t>
            </a:r>
          </a:p>
          <a:p>
            <a:pPr lvl="0"/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ddefnyddio’r</a:t>
            </a:r>
            <a:r>
              <a:rPr lang="en-GB" dirty="0"/>
              <a:t> </a:t>
            </a:r>
            <a:r>
              <a:rPr lang="en-GB" dirty="0" err="1"/>
              <a:t>Rhyngrwyd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ddod</a:t>
            </a:r>
            <a:r>
              <a:rPr lang="en-GB" dirty="0"/>
              <a:t> o </a:t>
            </a:r>
            <a:r>
              <a:rPr lang="en-GB" dirty="0" err="1"/>
              <a:t>hyd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ddelweddau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tynnu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â </a:t>
            </a:r>
            <a:r>
              <a:rPr lang="en-GB" dirty="0" err="1"/>
              <a:t>llaw</a:t>
            </a:r>
            <a:r>
              <a:rPr lang="en-GB" dirty="0"/>
              <a:t>. </a:t>
            </a:r>
            <a:r>
              <a:rPr lang="en-GB" dirty="0" err="1"/>
              <a:t>Efallai</a:t>
            </a:r>
            <a:r>
              <a:rPr lang="en-GB" dirty="0"/>
              <a:t> y gall y poster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brotest</a:t>
            </a:r>
            <a:r>
              <a:rPr lang="en-GB" dirty="0"/>
              <a:t> am </a:t>
            </a:r>
            <a:r>
              <a:rPr lang="en-GB" dirty="0" err="1"/>
              <a:t>chwarel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chynllunio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ardal</a:t>
            </a:r>
            <a:r>
              <a:rPr lang="en-GB" dirty="0"/>
              <a:t> </a:t>
            </a:r>
            <a:r>
              <a:rPr lang="en-GB" dirty="0" err="1"/>
              <a:t>leol</a:t>
            </a:r>
            <a:r>
              <a:rPr lang="en-GB" dirty="0"/>
              <a:t> </a:t>
            </a:r>
            <a:r>
              <a:rPr lang="en-GB" dirty="0" err="1"/>
              <a:t>neu’n</a:t>
            </a:r>
            <a:r>
              <a:rPr lang="en-GB" dirty="0"/>
              <a:t> </a:t>
            </a:r>
            <a:r>
              <a:rPr lang="en-GB" dirty="0" err="1"/>
              <a:t>hysbyseb</a:t>
            </a:r>
            <a:r>
              <a:rPr lang="en-GB" dirty="0"/>
              <a:t> am </a:t>
            </a:r>
            <a:r>
              <a:rPr lang="en-GB" dirty="0" err="1"/>
              <a:t>weithiwr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chwarel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Ceisiwch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amrywiaeth</a:t>
            </a:r>
            <a:r>
              <a:rPr lang="en-GB" dirty="0"/>
              <a:t> o </a:t>
            </a:r>
            <a:r>
              <a:rPr lang="en-GB" dirty="0" err="1"/>
              <a:t>ddadleuon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gefnogi’ch</a:t>
            </a:r>
            <a:r>
              <a:rPr lang="en-GB" dirty="0"/>
              <a:t> </a:t>
            </a:r>
            <a:r>
              <a:rPr lang="en-GB" dirty="0" err="1"/>
              <a:t>honiadau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poster.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65" y="476672"/>
            <a:ext cx="7082978" cy="5534075"/>
          </a:xfrm>
        </p:spPr>
      </p:pic>
    </p:spTree>
    <p:extLst>
      <p:ext uri="{BB962C8B-B14F-4D97-AF65-F5344CB8AC3E}">
        <p14:creationId xmlns:p14="http://schemas.microsoft.com/office/powerpoint/2010/main" val="39916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112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Beth i’w gynnwys ar eich poster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Sarah Rees</cp:lastModifiedBy>
  <cp:revision>7</cp:revision>
  <dcterms:created xsi:type="dcterms:W3CDTF">2014-01-29T14:54:08Z</dcterms:created>
  <dcterms:modified xsi:type="dcterms:W3CDTF">2014-11-26T14:58:28Z</dcterms:modified>
</cp:coreProperties>
</file>