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8" r:id="rId5"/>
    <p:sldId id="269" r:id="rId6"/>
    <p:sldId id="277" r:id="rId7"/>
    <p:sldId id="276" r:id="rId8"/>
    <p:sldId id="278" r:id="rId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CDDD-68CC-4435-A025-5DEF8164FFD2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4710-9F0F-4D5C-BF7F-8D7CF3A47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11" y="1484784"/>
            <a:ext cx="3838377" cy="3395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4703" y="550933"/>
            <a:ext cx="3494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Pen-</a:t>
            </a:r>
            <a:r>
              <a:rPr lang="en-GB" sz="2400" dirty="0" err="1" smtClean="0"/>
              <a:t>bre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y </a:t>
            </a:r>
            <a:r>
              <a:rPr lang="en-GB" sz="2400" dirty="0" err="1" smtClean="0"/>
              <a:t>rhyfel</a:t>
            </a:r>
            <a:r>
              <a:rPr lang="en-GB" sz="2400" dirty="0" smtClean="0"/>
              <a:t> – </a:t>
            </a:r>
            <a:r>
              <a:rPr lang="en-GB" sz="2400" dirty="0" err="1" smtClean="0"/>
              <a:t>Gwers</a:t>
            </a:r>
            <a:r>
              <a:rPr lang="en-GB" sz="2400" dirty="0" smtClean="0"/>
              <a:t> 5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9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924861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+mj-lt"/>
              </a:rPr>
              <a:t>Amcanion</a:t>
            </a:r>
            <a:endParaRPr lang="en-GB" sz="3200" dirty="0" smtClean="0">
              <a:latin typeface="+mj-lt"/>
            </a:endParaRPr>
          </a:p>
          <a:p>
            <a:pPr algn="ctr"/>
            <a:endParaRPr lang="en-GB" sz="3200" dirty="0">
              <a:latin typeface="+mj-lt"/>
            </a:endParaRPr>
          </a:p>
          <a:p>
            <a:pPr algn="ctr"/>
            <a:r>
              <a:rPr lang="en-GB" sz="3200" dirty="0" err="1" smtClean="0">
                <a:latin typeface="+mj-lt"/>
              </a:rPr>
              <a:t>Marchnata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Parc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Gwledig</a:t>
            </a:r>
            <a:r>
              <a:rPr lang="en-GB" sz="3200" dirty="0" smtClean="0">
                <a:latin typeface="+mj-lt"/>
              </a:rPr>
              <a:t> Pen-</a:t>
            </a:r>
            <a:r>
              <a:rPr lang="en-GB" sz="3200" dirty="0" err="1" smtClean="0">
                <a:latin typeface="+mj-lt"/>
              </a:rPr>
              <a:t>bre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fel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atyniad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treftadaeth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07704" y="1340768"/>
            <a:ext cx="5616624" cy="3528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50241" y="2320134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Beth </a:t>
            </a:r>
            <a:r>
              <a:rPr lang="en-GB" sz="3200" dirty="0" err="1" smtClean="0"/>
              <a:t>ydw</a:t>
            </a:r>
            <a:r>
              <a:rPr lang="en-GB" sz="3200" dirty="0" smtClean="0"/>
              <a:t> </a:t>
            </a:r>
            <a:r>
              <a:rPr lang="en-GB" sz="3200" dirty="0" err="1" smtClean="0"/>
              <a:t>i’n</a:t>
            </a:r>
            <a:r>
              <a:rPr lang="en-GB" sz="3200" dirty="0" smtClean="0"/>
              <a:t> </a:t>
            </a:r>
            <a:r>
              <a:rPr lang="en-GB" sz="3200" dirty="0" err="1" smtClean="0"/>
              <a:t>ei</a:t>
            </a:r>
            <a:r>
              <a:rPr lang="en-GB" sz="3200" dirty="0" smtClean="0"/>
              <a:t> </a:t>
            </a:r>
            <a:r>
              <a:rPr lang="en-GB" sz="3200" dirty="0" err="1" smtClean="0"/>
              <a:t>wybod</a:t>
            </a:r>
            <a:r>
              <a:rPr lang="en-GB" sz="3200" dirty="0" smtClean="0"/>
              <a:t> am </a:t>
            </a:r>
            <a:r>
              <a:rPr lang="en-GB" sz="3200" dirty="0" err="1" smtClean="0"/>
              <a:t>Barc</a:t>
            </a:r>
            <a:r>
              <a:rPr lang="en-GB" sz="3200" dirty="0" smtClean="0"/>
              <a:t> </a:t>
            </a:r>
            <a:r>
              <a:rPr lang="en-GB" sz="3200" dirty="0" err="1" smtClean="0"/>
              <a:t>Treftadaeth</a:t>
            </a:r>
            <a:r>
              <a:rPr lang="en-GB" sz="3200" dirty="0" smtClean="0"/>
              <a:t> Pen-</a:t>
            </a:r>
            <a:r>
              <a:rPr lang="en-GB" sz="3200" dirty="0" err="1" smtClean="0"/>
              <a:t>bre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22649" y="1196752"/>
            <a:ext cx="71364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6"/>
          </p:cNvCxnSpPr>
          <p:nvPr/>
        </p:nvCxnSpPr>
        <p:spPr>
          <a:xfrm>
            <a:off x="7524328" y="310496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79472" y="4221088"/>
            <a:ext cx="5728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 flipH="1">
            <a:off x="2195736" y="4352439"/>
            <a:ext cx="534504" cy="66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</p:cNvCxnSpPr>
          <p:nvPr/>
        </p:nvCxnSpPr>
        <p:spPr>
          <a:xfrm flipH="1">
            <a:off x="971600" y="310496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1"/>
          </p:cNvCxnSpPr>
          <p:nvPr/>
        </p:nvCxnSpPr>
        <p:spPr>
          <a:xfrm flipH="1" flipV="1">
            <a:off x="1763688" y="1196752"/>
            <a:ext cx="966552" cy="66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904"/>
            <a:ext cx="8029400" cy="60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657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3528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Caewyd</a:t>
            </a:r>
            <a:r>
              <a:rPr lang="en-GB" dirty="0" smtClean="0"/>
              <a:t> y </a:t>
            </a:r>
            <a:r>
              <a:rPr lang="en-GB" dirty="0" err="1" smtClean="0"/>
              <a:t>safle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pendraw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1964 ac </a:t>
            </a:r>
            <a:r>
              <a:rPr lang="en-GB" dirty="0" err="1" smtClean="0"/>
              <a:t>ailagor</a:t>
            </a:r>
            <a:r>
              <a:rPr lang="en-GB" dirty="0" smtClean="0"/>
              <a:t>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Parc</a:t>
            </a:r>
            <a:r>
              <a:rPr lang="en-GB" dirty="0" smtClean="0"/>
              <a:t> </a:t>
            </a:r>
            <a:r>
              <a:rPr lang="en-GB" dirty="0" err="1" smtClean="0"/>
              <a:t>Gwledig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</a:t>
            </a:r>
            <a:r>
              <a:rPr lang="en-GB" dirty="0"/>
              <a:t>1980. 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err="1" smtClean="0"/>
              <a:t>Cwestiwn</a:t>
            </a:r>
            <a:r>
              <a:rPr lang="en-GB" b="1" dirty="0" smtClean="0"/>
              <a:t> 1;</a:t>
            </a:r>
            <a:r>
              <a:rPr lang="en-GB" dirty="0" smtClean="0"/>
              <a:t> O </a:t>
            </a:r>
            <a:r>
              <a:rPr lang="en-GB" dirty="0" err="1" smtClean="0"/>
              <a:t>edrych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delweddau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llyfryn</a:t>
            </a:r>
            <a:r>
              <a:rPr lang="en-GB" dirty="0" smtClean="0"/>
              <a:t> </a:t>
            </a:r>
            <a:r>
              <a:rPr lang="en-GB" dirty="0" err="1" smtClean="0"/>
              <a:t>gwerthu</a:t>
            </a:r>
            <a:r>
              <a:rPr lang="en-GB" dirty="0" smtClean="0"/>
              <a:t>, pam </a:t>
            </a:r>
            <a:r>
              <a:rPr lang="en-GB" dirty="0" err="1" smtClean="0"/>
              <a:t>ydych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credu</a:t>
            </a:r>
            <a:r>
              <a:rPr lang="en-GB" dirty="0" smtClean="0"/>
              <a:t> </a:t>
            </a:r>
            <a:r>
              <a:rPr lang="en-GB" dirty="0" err="1" smtClean="0"/>
              <a:t>iddo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werthu</a:t>
            </a:r>
            <a:r>
              <a:rPr lang="en-GB" dirty="0" smtClean="0"/>
              <a:t>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sgrap</a:t>
            </a:r>
            <a:r>
              <a:rPr lang="en-GB" dirty="0" smtClean="0"/>
              <a:t>?</a:t>
            </a:r>
            <a:endParaRPr lang="en-GB" b="1" dirty="0" smtClean="0"/>
          </a:p>
          <a:p>
            <a:r>
              <a:rPr lang="en-GB" b="1" dirty="0" err="1" smtClean="0"/>
              <a:t>Cwestiwn</a:t>
            </a:r>
            <a:r>
              <a:rPr lang="en-GB" b="1" dirty="0" smtClean="0"/>
              <a:t> 2</a:t>
            </a:r>
            <a:r>
              <a:rPr lang="en-GB" b="1" dirty="0"/>
              <a:t>;</a:t>
            </a:r>
            <a:r>
              <a:rPr lang="en-GB" dirty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feddwl</a:t>
            </a:r>
            <a:r>
              <a:rPr lang="en-GB" dirty="0" smtClean="0"/>
              <a:t> am y </a:t>
            </a:r>
            <a:r>
              <a:rPr lang="en-GB" dirty="0" err="1" smtClean="0"/>
              <a:t>parc</a:t>
            </a:r>
            <a:r>
              <a:rPr lang="en-GB" dirty="0" smtClean="0"/>
              <a:t> </a:t>
            </a:r>
            <a:r>
              <a:rPr lang="en-GB" dirty="0" err="1" smtClean="0"/>
              <a:t>heddiw</a:t>
            </a:r>
            <a:r>
              <a:rPr lang="en-GB" dirty="0" smtClean="0"/>
              <a:t>,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mae’n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farchnata</a:t>
            </a:r>
            <a:r>
              <a:rPr lang="en-GB" dirty="0" smtClean="0"/>
              <a:t>?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10" y="1104771"/>
            <a:ext cx="3816424" cy="508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" y="2852936"/>
            <a:ext cx="4582306" cy="33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688" y="692696"/>
            <a:ext cx="7902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tro</a:t>
            </a:r>
            <a:r>
              <a:rPr lang="en-GB" dirty="0" smtClean="0"/>
              <a:t> chi </a:t>
            </a:r>
            <a:r>
              <a:rPr lang="en-GB" dirty="0" err="1" smtClean="0"/>
              <a:t>nawr</a:t>
            </a:r>
            <a:r>
              <a:rPr lang="en-GB" dirty="0" smtClean="0"/>
              <a:t>. </a:t>
            </a:r>
            <a:r>
              <a:rPr lang="en-GB" dirty="0" err="1" smtClean="0"/>
              <a:t>Dychmygwch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gyfrifol</a:t>
            </a:r>
            <a:r>
              <a:rPr lang="en-GB" dirty="0" smtClean="0"/>
              <a:t> am </a:t>
            </a:r>
            <a:r>
              <a:rPr lang="en-GB" dirty="0" err="1" smtClean="0"/>
              <a:t>farchnata</a:t>
            </a:r>
            <a:r>
              <a:rPr lang="en-GB" dirty="0" smtClean="0"/>
              <a:t> </a:t>
            </a:r>
            <a:r>
              <a:rPr lang="en-GB" dirty="0" err="1" smtClean="0"/>
              <a:t>Parc</a:t>
            </a:r>
            <a:r>
              <a:rPr lang="en-GB" dirty="0" smtClean="0"/>
              <a:t> </a:t>
            </a:r>
            <a:r>
              <a:rPr lang="en-GB" dirty="0" err="1" smtClean="0"/>
              <a:t>Gwledig</a:t>
            </a:r>
            <a:r>
              <a:rPr lang="en-GB" dirty="0" smtClean="0"/>
              <a:t> Pen-</a:t>
            </a:r>
            <a:r>
              <a:rPr lang="en-GB" dirty="0" err="1" smtClean="0"/>
              <a:t>bre</a:t>
            </a:r>
            <a:r>
              <a:rPr lang="en-GB" dirty="0" smtClean="0"/>
              <a:t>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atyniad</a:t>
            </a:r>
            <a:r>
              <a:rPr lang="en-GB" dirty="0" smtClean="0"/>
              <a:t> </a:t>
            </a:r>
            <a:r>
              <a:rPr lang="en-GB" dirty="0" err="1" smtClean="0"/>
              <a:t>treftadaeth</a:t>
            </a:r>
            <a:r>
              <a:rPr lang="en-GB" dirty="0" smtClean="0"/>
              <a:t>.  </a:t>
            </a:r>
          </a:p>
          <a:p>
            <a:r>
              <a:rPr lang="en-GB" dirty="0" err="1" smtClean="0"/>
              <a:t>Edrychwch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mae</a:t>
            </a:r>
            <a:r>
              <a:rPr lang="en-GB" dirty="0" smtClean="0"/>
              <a:t> </a:t>
            </a:r>
            <a:r>
              <a:rPr lang="en-GB" dirty="0" err="1" smtClean="0"/>
              <a:t>safleoedd</a:t>
            </a:r>
            <a:r>
              <a:rPr lang="en-GB" dirty="0" smtClean="0"/>
              <a:t> </a:t>
            </a:r>
            <a:r>
              <a:rPr lang="en-GB" dirty="0" err="1" smtClean="0"/>
              <a:t>treftadaeth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marchnata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Meddyliwch</a:t>
            </a:r>
            <a:r>
              <a:rPr lang="en-GB" dirty="0" smtClean="0"/>
              <a:t> am </a:t>
            </a:r>
            <a:r>
              <a:rPr lang="en-GB" dirty="0" err="1" smtClean="0"/>
              <a:t>daflenni</a:t>
            </a:r>
            <a:r>
              <a:rPr lang="en-GB" dirty="0" smtClean="0"/>
              <a:t> </a:t>
            </a:r>
            <a:r>
              <a:rPr lang="en-GB" dirty="0" err="1" smtClean="0"/>
              <a:t>gaiff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gadael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gwasanaethau</a:t>
            </a:r>
            <a:r>
              <a:rPr lang="en-GB" dirty="0" smtClean="0"/>
              <a:t> </a:t>
            </a:r>
            <a:r>
              <a:rPr lang="en-GB" dirty="0" err="1" smtClean="0"/>
              <a:t>traffordd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 smtClean="0"/>
              <a:t>hysbysebu</a:t>
            </a:r>
            <a:r>
              <a:rPr lang="en-GB" dirty="0" smtClean="0"/>
              <a:t> </a:t>
            </a:r>
            <a:r>
              <a:rPr lang="en-GB" dirty="0" err="1" smtClean="0"/>
              <a:t>atyniadau</a:t>
            </a:r>
            <a:r>
              <a:rPr lang="en-GB" dirty="0" smtClean="0"/>
              <a:t> </a:t>
            </a:r>
            <a:r>
              <a:rPr lang="en-GB" dirty="0" err="1" smtClean="0"/>
              <a:t>twristiaid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smtClean="0"/>
              <a:t> weld </a:t>
            </a:r>
            <a:r>
              <a:rPr lang="en-GB" dirty="0" err="1" smtClean="0"/>
              <a:t>sut</a:t>
            </a:r>
            <a:r>
              <a:rPr lang="en-GB" dirty="0" smtClean="0"/>
              <a:t> y </a:t>
            </a:r>
            <a:r>
              <a:rPr lang="en-GB" dirty="0" err="1" smtClean="0"/>
              <a:t>maent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marchnata</a:t>
            </a:r>
            <a:r>
              <a:rPr lang="en-GB" dirty="0" smtClean="0"/>
              <a:t>.  </a:t>
            </a:r>
            <a:endParaRPr lang="en-GB" dirty="0"/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u="sng" dirty="0" err="1" smtClean="0"/>
              <a:t>Pethau</a:t>
            </a:r>
            <a:r>
              <a:rPr lang="en-GB" u="sng" dirty="0" smtClean="0"/>
              <a:t> </a:t>
            </a:r>
            <a:r>
              <a:rPr lang="en-GB" u="sng" dirty="0" err="1"/>
              <a:t>i</a:t>
            </a:r>
            <a:r>
              <a:rPr lang="en-GB" u="sng" dirty="0" err="1" smtClean="0"/>
              <a:t>’w</a:t>
            </a:r>
            <a:r>
              <a:rPr lang="en-GB" u="sng" dirty="0" smtClean="0"/>
              <a:t> </a:t>
            </a:r>
            <a:r>
              <a:rPr lang="en-GB" u="sng" dirty="0" err="1" smtClean="0"/>
              <a:t>hystyried</a:t>
            </a:r>
            <a:endParaRPr lang="en-GB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Y </a:t>
            </a:r>
            <a:r>
              <a:rPr lang="en-GB" dirty="0" err="1" smtClean="0"/>
              <a:t>gynulleidfa</a:t>
            </a:r>
            <a:r>
              <a:rPr lang="en-GB" dirty="0" smtClean="0"/>
              <a:t> </a:t>
            </a:r>
            <a:r>
              <a:rPr lang="en-GB" dirty="0" err="1" smtClean="0"/>
              <a:t>darged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Y </a:t>
            </a:r>
            <a:r>
              <a:rPr lang="en-GB" dirty="0" err="1" smtClean="0"/>
              <a:t>costau</a:t>
            </a:r>
            <a:r>
              <a:rPr lang="en-GB" dirty="0" smtClean="0"/>
              <a:t> </a:t>
            </a:r>
            <a:r>
              <a:rPr lang="en-GB" dirty="0" err="1" smtClean="0"/>
              <a:t>sydd</a:t>
            </a:r>
            <a:r>
              <a:rPr lang="en-GB" dirty="0" smtClean="0"/>
              <a:t> </a:t>
            </a:r>
            <a:r>
              <a:rPr lang="en-GB" dirty="0" err="1" smtClean="0"/>
              <a:t>ynghlwm</a:t>
            </a:r>
            <a:r>
              <a:rPr lang="en-GB" dirty="0" smtClean="0"/>
              <a:t> â </a:t>
            </a:r>
            <a:r>
              <a:rPr lang="en-GB" dirty="0" err="1" smtClean="0"/>
              <a:t>marchnata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byddwch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marchnata’r</a:t>
            </a:r>
            <a:r>
              <a:rPr lang="en-GB" dirty="0" smtClean="0"/>
              <a:t> </a:t>
            </a:r>
            <a:r>
              <a:rPr lang="en-GB" dirty="0" err="1" smtClean="0"/>
              <a:t>atyniad</a:t>
            </a:r>
            <a:r>
              <a:rPr lang="en-GB" dirty="0" smtClean="0"/>
              <a:t> </a:t>
            </a:r>
            <a:r>
              <a:rPr lang="en-GB" dirty="0" err="1" smtClean="0"/>
              <a:t>hwn</a:t>
            </a:r>
            <a:r>
              <a:rPr lang="en-GB" dirty="0" smtClean="0"/>
              <a:t> (</a:t>
            </a:r>
            <a:r>
              <a:rPr lang="en-GB" dirty="0" err="1" smtClean="0"/>
              <a:t>h.y</a:t>
            </a:r>
            <a:r>
              <a:rPr lang="en-GB" dirty="0" smtClean="0"/>
              <a:t>. </a:t>
            </a:r>
            <a:r>
              <a:rPr lang="en-GB" dirty="0" err="1" smtClean="0"/>
              <a:t>taflenni</a:t>
            </a:r>
            <a:r>
              <a:rPr lang="en-GB" dirty="0" smtClean="0"/>
              <a:t>, </a:t>
            </a:r>
            <a:r>
              <a:rPr lang="en-GB" dirty="0" err="1" smtClean="0"/>
              <a:t>teithiau</a:t>
            </a:r>
            <a:r>
              <a:rPr lang="en-GB" dirty="0" smtClean="0"/>
              <a:t>, </a:t>
            </a:r>
            <a:r>
              <a:rPr lang="en-GB" dirty="0" err="1" smtClean="0"/>
              <a:t>hysbysebu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papur</a:t>
            </a:r>
            <a:r>
              <a:rPr lang="en-GB" dirty="0" smtClean="0"/>
              <a:t>, </a:t>
            </a:r>
            <a:r>
              <a:rPr lang="en-GB" dirty="0" err="1" smtClean="0"/>
              <a:t>gwefan</a:t>
            </a:r>
            <a:r>
              <a:rPr lang="en-GB" dirty="0" smtClean="0"/>
              <a:t>, </a:t>
            </a:r>
            <a:r>
              <a:rPr lang="en-GB" dirty="0" err="1" smtClean="0"/>
              <a:t>posteri</a:t>
            </a:r>
            <a:r>
              <a:rPr lang="en-GB" dirty="0" smtClean="0"/>
              <a:t>, </a:t>
            </a:r>
            <a:r>
              <a:rPr lang="en-GB" dirty="0" err="1" smtClean="0"/>
              <a:t>gwefannau</a:t>
            </a:r>
            <a:r>
              <a:rPr lang="en-GB" dirty="0" smtClean="0"/>
              <a:t> </a:t>
            </a:r>
            <a:r>
              <a:rPr lang="en-GB" dirty="0" err="1" smtClean="0"/>
              <a:t>cymdeithasol</a:t>
            </a:r>
            <a:r>
              <a:rPr lang="en-GB" dirty="0" smtClean="0"/>
              <a:t>) 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Pa </a:t>
            </a:r>
            <a:r>
              <a:rPr lang="en-GB" dirty="0" err="1" smtClean="0"/>
              <a:t>agweddau</a:t>
            </a:r>
            <a:r>
              <a:rPr lang="en-GB" dirty="0" smtClean="0"/>
              <a:t> </a:t>
            </a:r>
            <a:r>
              <a:rPr lang="en-GB" dirty="0" err="1" smtClean="0"/>
              <a:t>fyddwch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marchnata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ydych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rhain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gyffrous</a:t>
            </a:r>
            <a:r>
              <a:rPr lang="en-GB" dirty="0" smtClean="0"/>
              <a:t> ac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atyniadol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Oes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ychwanegu</a:t>
            </a:r>
            <a:r>
              <a:rPr lang="en-GB" dirty="0" smtClean="0"/>
              <a:t> </a:t>
            </a:r>
            <a:r>
              <a:rPr lang="en-GB" dirty="0" err="1" smtClean="0"/>
              <a:t>unrhyw</a:t>
            </a:r>
            <a:r>
              <a:rPr lang="en-GB" dirty="0" smtClean="0"/>
              <a:t> </a:t>
            </a:r>
            <a:r>
              <a:rPr lang="en-GB" dirty="0" err="1" smtClean="0"/>
              <a:t>beth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cais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fwy</a:t>
            </a:r>
            <a:r>
              <a:rPr lang="en-GB" dirty="0" smtClean="0"/>
              <a:t> </a:t>
            </a:r>
            <a:r>
              <a:rPr lang="en-GB" dirty="0" err="1" smtClean="0"/>
              <a:t>llwyddiannus</a:t>
            </a:r>
            <a:r>
              <a:rPr lang="en-GB" dirty="0" smtClean="0"/>
              <a:t>. </a:t>
            </a:r>
          </a:p>
        </p:txBody>
      </p:sp>
      <p:pic>
        <p:nvPicPr>
          <p:cNvPr id="1026" name="Picture 2" descr="C:\Users\Sarah\AppData\Local\Microsoft\Windows\Temporary Internet Files\Content.IE5\6GH79YML\digital_marke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12" y="2426812"/>
            <a:ext cx="2727176" cy="13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15" y="1340768"/>
            <a:ext cx="3838377" cy="33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138</Words>
  <Application>Microsoft Office PowerPoint</Application>
  <PresentationFormat>On-screen Show (4:3)</PresentationFormat>
  <Paragraphs>26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Mari George</cp:lastModifiedBy>
  <cp:revision>40</cp:revision>
  <cp:lastPrinted>2016-09-14T15:01:03Z</cp:lastPrinted>
  <dcterms:created xsi:type="dcterms:W3CDTF">2016-02-11T09:51:20Z</dcterms:created>
  <dcterms:modified xsi:type="dcterms:W3CDTF">2016-09-14T16:25:01Z</dcterms:modified>
</cp:coreProperties>
</file>