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2AB1-C30C-4ACB-A04A-B924102A84FA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91094"/>
            <a:ext cx="1849462" cy="78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698"/>
            <a:ext cx="7796038" cy="48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/>
              <a:t>Aims</a:t>
            </a:r>
          </a:p>
          <a:p>
            <a:endParaRPr lang="en-GB" sz="2400" u="sng" dirty="0"/>
          </a:p>
          <a:p>
            <a:pPr algn="ctr"/>
            <a:r>
              <a:rPr lang="en-GB" sz="2400" u="sng" dirty="0" smtClean="0"/>
              <a:t>Investigate </a:t>
            </a:r>
            <a:r>
              <a:rPr lang="en-GB" sz="2400" u="sng" dirty="0" err="1" smtClean="0"/>
              <a:t>Pembrey</a:t>
            </a:r>
            <a:r>
              <a:rPr lang="en-GB" sz="2400" u="sng" dirty="0" smtClean="0"/>
              <a:t> Country Park’s explosive past.</a:t>
            </a:r>
            <a:endParaRPr lang="en-GB" sz="2400" u="sng" dirty="0"/>
          </a:p>
        </p:txBody>
      </p:sp>
      <p:pic>
        <p:nvPicPr>
          <p:cNvPr id="1026" name="Picture 2" descr="C:\Users\Sarah\AppData\Local\Microsoft\Windows\Temporary Internet Files\Content.IE5\FX340T1A\P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03" y="1437078"/>
            <a:ext cx="5878993" cy="54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404664"/>
            <a:ext cx="8206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+mn-lt"/>
              </a:rPr>
              <a:t>What do you know about </a:t>
            </a:r>
            <a:r>
              <a:rPr lang="en-GB" sz="5400" dirty="0" err="1" smtClean="0">
                <a:latin typeface="+mn-lt"/>
              </a:rPr>
              <a:t>Pembrey</a:t>
            </a:r>
            <a:r>
              <a:rPr lang="en-GB" sz="5400" dirty="0" smtClean="0">
                <a:latin typeface="+mn-lt"/>
              </a:rPr>
              <a:t> Country park?</a:t>
            </a:r>
            <a:endParaRPr lang="en-GB" sz="5400" dirty="0">
              <a:latin typeface="+mn-lt"/>
            </a:endParaRPr>
          </a:p>
        </p:txBody>
      </p:sp>
      <p:pic>
        <p:nvPicPr>
          <p:cNvPr id="5" name="Picture 4" descr="http://www.caravanclub.co.uk/caravanclubapps/media/490240/Pembrey%20Country%20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8" y="1772816"/>
            <a:ext cx="6696744" cy="45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692696"/>
            <a:ext cx="7596336" cy="50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865"/>
            <a:ext cx="8100392" cy="5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cs typeface="Times New Roman" panose="02020603050405020304" pitchFamily="18" charset="0"/>
              </a:rPr>
              <a:t>Time to split into groups, look at some sources and investigate further!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:\Users\Sarah\AppData\Local\Microsoft\Windows\Temporary Internet Files\Content.IE5\6GH79YML\MC9004414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arah\AppData\Local\Microsoft\Windows\Temporary Internet Files\Content.IE5\FZAD2XRA\MC9004326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200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Each group choose 2 pupils to visit another group.</a:t>
            </a:r>
          </a:p>
          <a:p>
            <a:endParaRPr lang="en-GB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cs typeface="Times New Roman" panose="02020603050405020304" pitchFamily="18" charset="0"/>
              </a:rPr>
              <a:t>Both pupils each visit a different group to gather as much information as possible  (Without looking at the groups sources and A3 sheet)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cs typeface="Times New Roman" panose="02020603050405020304" pitchFamily="18" charset="0"/>
              </a:rPr>
              <a:t>Remaining group members must give information to visiting group members</a:t>
            </a:r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cs typeface="Times New Roman" panose="02020603050405020304" pitchFamily="18" charset="0"/>
              </a:rPr>
              <a:t> (Without looking at your groups sources and A3 sheet)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548680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u="sng" dirty="0" smtClean="0">
                <a:solidFill>
                  <a:srgbClr val="FF0000"/>
                </a:solidFill>
              </a:rPr>
              <a:t>Questions to think about when planning your presentation.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What </a:t>
            </a:r>
            <a:r>
              <a:rPr lang="en-GB" sz="2000" dirty="0"/>
              <a:t>was going on at </a:t>
            </a:r>
            <a:r>
              <a:rPr lang="en-GB" sz="2000" dirty="0" err="1"/>
              <a:t>Pembrey</a:t>
            </a:r>
            <a:r>
              <a:rPr lang="en-GB" sz="2000" dirty="0"/>
              <a:t> Country </a:t>
            </a:r>
            <a:r>
              <a:rPr lang="en-GB" sz="2000" dirty="0" smtClean="0"/>
              <a:t>Park</a:t>
            </a:r>
            <a:r>
              <a:rPr lang="en-GB" sz="2000" dirty="0"/>
              <a:t> </a:t>
            </a:r>
            <a:r>
              <a:rPr lang="en-GB" sz="2000" dirty="0" smtClean="0"/>
              <a:t>and why?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Who was </a:t>
            </a:r>
            <a:r>
              <a:rPr lang="en-GB" sz="2000" dirty="0" smtClean="0"/>
              <a:t>Gabrielle </a:t>
            </a:r>
            <a:r>
              <a:rPr lang="en-GB" sz="2000" dirty="0"/>
              <a:t>West</a:t>
            </a:r>
            <a:r>
              <a:rPr lang="en-GB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smtClean="0"/>
              <a:t>Who was working at </a:t>
            </a:r>
            <a:r>
              <a:rPr lang="en-GB" sz="2000" dirty="0" err="1" smtClean="0"/>
              <a:t>Pembrey</a:t>
            </a:r>
            <a:r>
              <a:rPr lang="en-GB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smtClean="0"/>
              <a:t>What </a:t>
            </a:r>
            <a:r>
              <a:rPr lang="en-GB" sz="2000" dirty="0"/>
              <a:t>were the conditions like? Would you work there? </a:t>
            </a:r>
            <a:endParaRPr lang="en-GB" dirty="0"/>
          </a:p>
        </p:txBody>
      </p:sp>
      <p:pic>
        <p:nvPicPr>
          <p:cNvPr id="2051" name="Picture 3" descr="C:\Users\Sarah\AppData\Local\Microsoft\Windows\Temporary Internet Files\Content.IE5\FX340T1A\danger-explosion-sig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62064"/>
            <a:ext cx="3704702" cy="32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rah\AppData\Local\Microsoft\Windows\Temporary Internet Files\Content.IE5\FX340T1A\MC9102163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89030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Time to share what you have learnt!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89241"/>
            <a:ext cx="2087968" cy="891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76" y="5516140"/>
            <a:ext cx="1542284" cy="1047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11453"/>
            <a:ext cx="2344438" cy="8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138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Alice Pyper</cp:lastModifiedBy>
  <cp:revision>15</cp:revision>
  <dcterms:created xsi:type="dcterms:W3CDTF">2016-02-11T09:51:20Z</dcterms:created>
  <dcterms:modified xsi:type="dcterms:W3CDTF">2016-08-31T08:46:32Z</dcterms:modified>
</cp:coreProperties>
</file>