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1" r:id="rId4"/>
    <p:sldId id="268" r:id="rId5"/>
    <p:sldId id="269" r:id="rId6"/>
    <p:sldId id="281" r:id="rId7"/>
    <p:sldId id="280" r:id="rId8"/>
    <p:sldId id="279" r:id="rId9"/>
    <p:sldId id="282" r:id="rId10"/>
    <p:sldId id="274" r:id="rId11"/>
    <p:sldId id="278" r:id="rId12"/>
    <p:sldId id="276" r:id="rId13"/>
    <p:sldId id="277" r:id="rId14"/>
    <p:sldId id="283" r:id="rId15"/>
    <p:sldId id="270" r:id="rId16"/>
    <p:sldId id="263"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varScale="1">
        <p:scale>
          <a:sx n="57" d="100"/>
          <a:sy n="57" d="100"/>
        </p:scale>
        <p:origin x="-90" y="-63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1CDDD-68CC-4435-A025-5DEF8164FFD2}" type="datetimeFigureOut">
              <a:rPr lang="en-GB" smtClean="0"/>
              <a:t>31/08/2016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4710-9F0F-4D5C-BF7F-8D7CF3A47E48}" type="slidenum">
              <a:rPr lang="en-GB" smtClean="0"/>
              <a:t>‹#›</a:t>
            </a:fld>
            <a:endParaRPr lang="en-GB"/>
          </a:p>
        </p:txBody>
      </p:sp>
    </p:spTree>
    <p:extLst>
      <p:ext uri="{BB962C8B-B14F-4D97-AF65-F5344CB8AC3E}">
        <p14:creationId xmlns:p14="http://schemas.microsoft.com/office/powerpoint/2010/main" val="136084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D4710-9F0F-4D5C-BF7F-8D7CF3A47E48}" type="slidenum">
              <a:rPr lang="en-GB" smtClean="0"/>
              <a:t>1</a:t>
            </a:fld>
            <a:endParaRPr lang="en-GB"/>
          </a:p>
        </p:txBody>
      </p:sp>
    </p:spTree>
    <p:extLst>
      <p:ext uri="{BB962C8B-B14F-4D97-AF65-F5344CB8AC3E}">
        <p14:creationId xmlns:p14="http://schemas.microsoft.com/office/powerpoint/2010/main" val="349277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308704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96372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40005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8E2AB1-C30C-4ACB-A04A-B924102A84FA}"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163336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E2AB1-C30C-4ACB-A04A-B924102A84FA}"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9680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8E2AB1-C30C-4ACB-A04A-B924102A84FA}" type="datetimeFigureOut">
              <a:rPr lang="en-GB" smtClean="0"/>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319226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8E2AB1-C30C-4ACB-A04A-B924102A84FA}" type="datetimeFigureOut">
              <a:rPr lang="en-GB" smtClean="0"/>
              <a:t>31/08/2016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291308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8E2AB1-C30C-4ACB-A04A-B924102A84FA}" type="datetimeFigureOut">
              <a:rPr lang="en-GB" smtClean="0"/>
              <a:t>31/08/2016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412171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E2AB1-C30C-4ACB-A04A-B924102A84FA}" type="datetimeFigureOut">
              <a:rPr lang="en-GB" smtClean="0"/>
              <a:t>31/08/2016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226873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E2AB1-C30C-4ACB-A04A-B924102A84FA}" type="datetimeFigureOut">
              <a:rPr lang="en-GB" smtClean="0"/>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196102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E2AB1-C30C-4ACB-A04A-B924102A84FA}" type="datetimeFigureOut">
              <a:rPr lang="en-GB" smtClean="0"/>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B72215-D1E6-48F7-8CC4-12D6A8B43287}" type="slidenum">
              <a:rPr lang="en-GB" smtClean="0"/>
              <a:t>‹#›</a:t>
            </a:fld>
            <a:endParaRPr lang="en-GB"/>
          </a:p>
        </p:txBody>
      </p:sp>
    </p:spTree>
    <p:extLst>
      <p:ext uri="{BB962C8B-B14F-4D97-AF65-F5344CB8AC3E}">
        <p14:creationId xmlns:p14="http://schemas.microsoft.com/office/powerpoint/2010/main" val="29034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E2AB1-C30C-4ACB-A04A-B924102A84FA}" type="datetimeFigureOut">
              <a:rPr lang="en-GB" smtClean="0"/>
              <a:t>31/08/2016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72215-D1E6-48F7-8CC4-12D6A8B43287}" type="slidenum">
              <a:rPr lang="en-GB" smtClean="0"/>
              <a:t>‹#›</a:t>
            </a:fld>
            <a:endParaRPr lang="en-GB"/>
          </a:p>
        </p:txBody>
      </p:sp>
    </p:spTree>
    <p:extLst>
      <p:ext uri="{BB962C8B-B14F-4D97-AF65-F5344CB8AC3E}">
        <p14:creationId xmlns:p14="http://schemas.microsoft.com/office/powerpoint/2010/main" val="309565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98" y="5706044"/>
            <a:ext cx="1766402" cy="7593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706045"/>
            <a:ext cx="2344438" cy="8054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758" y="5589241"/>
            <a:ext cx="2245690" cy="94869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808" y="5502366"/>
            <a:ext cx="1542284" cy="1047554"/>
          </a:xfrm>
          <a:prstGeom prst="rect">
            <a:avLst/>
          </a:prstGeom>
        </p:spPr>
      </p:pic>
      <p:sp>
        <p:nvSpPr>
          <p:cNvPr id="10" name="TextBox 9"/>
          <p:cNvSpPr txBox="1"/>
          <p:nvPr/>
        </p:nvSpPr>
        <p:spPr>
          <a:xfrm>
            <a:off x="2555776" y="805354"/>
            <a:ext cx="4032448" cy="461665"/>
          </a:xfrm>
          <a:prstGeom prst="rect">
            <a:avLst/>
          </a:prstGeom>
          <a:noFill/>
        </p:spPr>
        <p:txBody>
          <a:bodyPr wrap="square" rtlCol="0">
            <a:spAutoFit/>
          </a:bodyPr>
          <a:lstStyle/>
          <a:p>
            <a:r>
              <a:rPr lang="en-GB" sz="2400" dirty="0" err="1" smtClean="0"/>
              <a:t>Pembrey</a:t>
            </a:r>
            <a:r>
              <a:rPr lang="en-GB" sz="2400" dirty="0" smtClean="0"/>
              <a:t> at war – Lesson 3 </a:t>
            </a:r>
            <a:endParaRPr lang="en-GB" sz="2400" dirty="0"/>
          </a:p>
        </p:txBody>
      </p:sp>
      <p:pic>
        <p:nvPicPr>
          <p:cNvPr id="11"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3548" y="1367299"/>
            <a:ext cx="6204499" cy="4135067"/>
          </a:xfrm>
          <a:prstGeom prst="rect">
            <a:avLst/>
          </a:prstGeom>
        </p:spPr>
      </p:pic>
    </p:spTree>
    <p:extLst>
      <p:ext uri="{BB962C8B-B14F-4D97-AF65-F5344CB8AC3E}">
        <p14:creationId xmlns:p14="http://schemas.microsoft.com/office/powerpoint/2010/main" val="359997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13218"/>
            <a:ext cx="8589640" cy="2035662"/>
          </a:xfrm>
        </p:spPr>
        <p:txBody>
          <a:bodyPr>
            <a:normAutofit/>
          </a:bodyPr>
          <a:lstStyle/>
          <a:p>
            <a:pPr marL="0" indent="0">
              <a:buNone/>
            </a:pPr>
            <a:r>
              <a:rPr lang="en-GB" sz="1800" dirty="0" smtClean="0"/>
              <a:t>The munitions factory at </a:t>
            </a:r>
            <a:r>
              <a:rPr lang="en-GB" sz="1800" dirty="0" err="1" smtClean="0"/>
              <a:t>Pembrey</a:t>
            </a:r>
            <a:r>
              <a:rPr lang="en-GB" sz="1800" dirty="0" smtClean="0"/>
              <a:t> was over 700 acre’s in size during the first World War.  Today it is the Country Park</a:t>
            </a:r>
            <a:r>
              <a:rPr lang="en-GB" sz="1800" dirty="0"/>
              <a:t>. Stowmarket Explosives first started making explosives amongst the sand dunes in the 1880’s but this closed after an explosion killed 7 people.  Nobel’s Explosives Manufacturing Ltd built a factory on this site which went on to be nationalised during the First World War. </a:t>
            </a:r>
            <a:r>
              <a:rPr lang="en-GB" sz="1800" dirty="0" smtClean="0"/>
              <a:t>  There were over </a:t>
            </a:r>
            <a:r>
              <a:rPr lang="en-GB" sz="1800" dirty="0"/>
              <a:t>400 buildings on the site. </a:t>
            </a:r>
            <a:r>
              <a:rPr lang="en-GB" sz="1800" dirty="0" smtClean="0"/>
              <a:t> In World War 1 </a:t>
            </a:r>
            <a:r>
              <a:rPr lang="en-GB" sz="1800" dirty="0"/>
              <a:t>this was the site of one of the largest such plants in Wales, producing dynamite, TNT and propellant</a:t>
            </a:r>
          </a:p>
          <a:p>
            <a:pPr marL="0" indent="0">
              <a:buNone/>
            </a:pPr>
            <a:endParaRPr lang="en-GB" dirty="0"/>
          </a:p>
        </p:txBody>
      </p:sp>
      <p:sp>
        <p:nvSpPr>
          <p:cNvPr id="5" name="Rectangle 4"/>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8782"/>
          <a:stretch/>
        </p:blipFill>
        <p:spPr bwMode="auto">
          <a:xfrm>
            <a:off x="1187625" y="2489132"/>
            <a:ext cx="5976663" cy="395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408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39277"/>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sp>
        <p:nvSpPr>
          <p:cNvPr id="6" name="TextBox 5"/>
          <p:cNvSpPr txBox="1"/>
          <p:nvPr/>
        </p:nvSpPr>
        <p:spPr>
          <a:xfrm>
            <a:off x="827584" y="332656"/>
            <a:ext cx="7488832" cy="646331"/>
          </a:xfrm>
          <a:prstGeom prst="rect">
            <a:avLst/>
          </a:prstGeom>
          <a:noFill/>
        </p:spPr>
        <p:txBody>
          <a:bodyPr wrap="square" rtlCol="0">
            <a:spAutoFit/>
          </a:bodyPr>
          <a:lstStyle/>
          <a:p>
            <a:r>
              <a:rPr lang="en-GB" dirty="0" smtClean="0"/>
              <a:t>1.  What have you learnt about </a:t>
            </a:r>
            <a:r>
              <a:rPr lang="en-GB" dirty="0" err="1" smtClean="0"/>
              <a:t>Pembrey</a:t>
            </a:r>
            <a:r>
              <a:rPr lang="en-GB" dirty="0" smtClean="0"/>
              <a:t> Munitions factory by examining the maps?</a:t>
            </a:r>
            <a:endParaRPr lang="en-GB"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978987"/>
            <a:ext cx="6984776" cy="4461094"/>
          </a:xfrm>
          <a:prstGeom prst="rect">
            <a:avLst/>
          </a:prstGeom>
        </p:spPr>
      </p:pic>
    </p:spTree>
    <p:extLst>
      <p:ext uri="{BB962C8B-B14F-4D97-AF65-F5344CB8AC3E}">
        <p14:creationId xmlns:p14="http://schemas.microsoft.com/office/powerpoint/2010/main" val="92153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76" y="161925"/>
            <a:ext cx="8763000" cy="6534150"/>
          </a:xfrm>
          <a:prstGeom prst="rect">
            <a:avLst/>
          </a:prstGeom>
        </p:spPr>
      </p:pic>
    </p:spTree>
    <p:extLst>
      <p:ext uri="{BB962C8B-B14F-4D97-AF65-F5344CB8AC3E}">
        <p14:creationId xmlns:p14="http://schemas.microsoft.com/office/powerpoint/2010/main" val="2450594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95" y="1412776"/>
            <a:ext cx="8726060" cy="3600400"/>
          </a:xfrm>
          <a:prstGeom prst="rect">
            <a:avLst/>
          </a:prstGeom>
        </p:spPr>
      </p:pic>
    </p:spTree>
    <p:extLst>
      <p:ext uri="{BB962C8B-B14F-4D97-AF65-F5344CB8AC3E}">
        <p14:creationId xmlns:p14="http://schemas.microsoft.com/office/powerpoint/2010/main" val="2748724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303" y="5706044"/>
            <a:ext cx="1766402" cy="759388"/>
          </a:xfrm>
          <a:prstGeom prst="rect">
            <a:avLst/>
          </a:prstGeom>
        </p:spPr>
      </p:pic>
      <p:sp>
        <p:nvSpPr>
          <p:cNvPr id="6" name="TextBox 5"/>
          <p:cNvSpPr txBox="1"/>
          <p:nvPr/>
        </p:nvSpPr>
        <p:spPr>
          <a:xfrm>
            <a:off x="899592" y="251581"/>
            <a:ext cx="6912768" cy="1200329"/>
          </a:xfrm>
          <a:prstGeom prst="rect">
            <a:avLst/>
          </a:prstGeom>
          <a:noFill/>
        </p:spPr>
        <p:txBody>
          <a:bodyPr wrap="square" rtlCol="0">
            <a:spAutoFit/>
          </a:bodyPr>
          <a:lstStyle/>
          <a:p>
            <a:pPr lvl="0"/>
            <a:r>
              <a:rPr lang="en-GB" dirty="0" smtClean="0"/>
              <a:t>2.  Why </a:t>
            </a:r>
            <a:r>
              <a:rPr lang="en-GB" dirty="0"/>
              <a:t>was the roof of the structure covered in sand and grass?</a:t>
            </a:r>
          </a:p>
          <a:p>
            <a:pPr lvl="0"/>
            <a:r>
              <a:rPr lang="en-GB" dirty="0" smtClean="0"/>
              <a:t>3.  Why </a:t>
            </a:r>
            <a:r>
              <a:rPr lang="en-GB" dirty="0"/>
              <a:t>was there a raised platform leading to the individual rooms?</a:t>
            </a:r>
          </a:p>
          <a:p>
            <a:pPr lvl="0"/>
            <a:r>
              <a:rPr lang="en-GB" dirty="0" smtClean="0"/>
              <a:t>4.  What </a:t>
            </a:r>
            <a:r>
              <a:rPr lang="en-GB" dirty="0"/>
              <a:t>is the purpose of the narrow tunnel leading behind the rooms?</a:t>
            </a: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013012"/>
            <a:ext cx="4139952" cy="27599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19972" y="2252701"/>
            <a:ext cx="4968550" cy="3312367"/>
          </a:xfrm>
          <a:prstGeom prst="rect">
            <a:avLst/>
          </a:prstGeom>
        </p:spPr>
      </p:pic>
    </p:spTree>
    <p:extLst>
      <p:ext uri="{BB962C8B-B14F-4D97-AF65-F5344CB8AC3E}">
        <p14:creationId xmlns:p14="http://schemas.microsoft.com/office/powerpoint/2010/main" val="247208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35696" y="4941168"/>
            <a:ext cx="6192688" cy="369332"/>
          </a:xfrm>
          <a:prstGeom prst="rect">
            <a:avLst/>
          </a:prstGeom>
          <a:noFill/>
        </p:spPr>
        <p:txBody>
          <a:bodyPr wrap="square" rtlCol="0">
            <a:spAutoFit/>
          </a:bodyPr>
          <a:lstStyle/>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27" y="332656"/>
            <a:ext cx="8534145" cy="5040560"/>
          </a:xfrm>
          <a:prstGeom prst="rect">
            <a:avLst/>
          </a:prstGeom>
        </p:spPr>
      </p:pic>
      <p:sp>
        <p:nvSpPr>
          <p:cNvPr id="3" name="TextBox 2"/>
          <p:cNvSpPr txBox="1"/>
          <p:nvPr/>
        </p:nvSpPr>
        <p:spPr>
          <a:xfrm>
            <a:off x="2195736" y="5661248"/>
            <a:ext cx="4752528" cy="369332"/>
          </a:xfrm>
          <a:prstGeom prst="rect">
            <a:avLst/>
          </a:prstGeom>
          <a:noFill/>
        </p:spPr>
        <p:txBody>
          <a:bodyPr wrap="square" rtlCol="0">
            <a:spAutoFit/>
          </a:bodyPr>
          <a:lstStyle/>
          <a:p>
            <a:r>
              <a:rPr lang="en-GB" dirty="0" smtClean="0"/>
              <a:t>Can you spot the structures in this aerial photo?</a:t>
            </a:r>
            <a:endParaRPr lang="en-GB" dirty="0"/>
          </a:p>
        </p:txBody>
      </p:sp>
    </p:spTree>
    <p:extLst>
      <p:ext uri="{BB962C8B-B14F-4D97-AF65-F5344CB8AC3E}">
        <p14:creationId xmlns:p14="http://schemas.microsoft.com/office/powerpoint/2010/main" val="215525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067944" y="299841"/>
            <a:ext cx="4752528" cy="6186309"/>
          </a:xfrm>
          <a:prstGeom prst="rect">
            <a:avLst/>
          </a:prstGeom>
          <a:noFill/>
        </p:spPr>
        <p:txBody>
          <a:bodyPr wrap="square" rtlCol="0">
            <a:spAutoFit/>
          </a:bodyPr>
          <a:lstStyle/>
          <a:p>
            <a:r>
              <a:rPr lang="en-GB" dirty="0" smtClean="0"/>
              <a:t>The structures are called magazines – they were constructed at the start of the second World War in 1939.  They were made from concrete and brick and were used to store highly explosive material.  </a:t>
            </a:r>
          </a:p>
          <a:p>
            <a:endParaRPr lang="en-GB" dirty="0"/>
          </a:p>
          <a:p>
            <a:r>
              <a:rPr lang="en-GB" dirty="0" smtClean="0"/>
              <a:t>The raised platform is not only used to load onto trains that came into the magazines for loading and unloading but also to make sure that the rooms were kept well ventilated.</a:t>
            </a:r>
          </a:p>
          <a:p>
            <a:r>
              <a:rPr lang="en-GB" dirty="0"/>
              <a:t/>
            </a:r>
            <a:br>
              <a:rPr lang="en-GB" dirty="0"/>
            </a:br>
            <a:r>
              <a:rPr lang="en-GB" dirty="0" smtClean="0"/>
              <a:t>A tunnel ran around the back of the rooms to ensure that cables used for lighting did not get near the explosives – any spark could cause an explosion.  Ventilation grates also kept the room ventilated. </a:t>
            </a:r>
          </a:p>
          <a:p>
            <a:endParaRPr lang="en-GB" dirty="0"/>
          </a:p>
          <a:p>
            <a:r>
              <a:rPr lang="en-GB" dirty="0" smtClean="0"/>
              <a:t>The magazines were covered in sand and grass to minimise the impact should an explosion occur.  The fact that they were covered with sand made them difficult for </a:t>
            </a:r>
            <a:r>
              <a:rPr lang="en-GB" dirty="0" smtClean="0"/>
              <a:t>German bombing </a:t>
            </a:r>
            <a:r>
              <a:rPr lang="en-GB" dirty="0" smtClean="0"/>
              <a:t>planes to see them overhead.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48680"/>
            <a:ext cx="3491880" cy="23279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61" y="3774817"/>
            <a:ext cx="3477210" cy="2318140"/>
          </a:xfrm>
          <a:prstGeom prst="rect">
            <a:avLst/>
          </a:prstGeom>
        </p:spPr>
      </p:pic>
    </p:spTree>
    <p:extLst>
      <p:ext uri="{BB962C8B-B14F-4D97-AF65-F5344CB8AC3E}">
        <p14:creationId xmlns:p14="http://schemas.microsoft.com/office/powerpoint/2010/main" val="1948105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758" y="5589241"/>
            <a:ext cx="2245690" cy="9486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98" y="5706044"/>
            <a:ext cx="1766402" cy="7593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5502366"/>
            <a:ext cx="1542284" cy="104755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706045"/>
            <a:ext cx="2344438" cy="805402"/>
          </a:xfrm>
          <a:prstGeom prst="rect">
            <a:avLst/>
          </a:prstGeom>
        </p:spPr>
      </p:pic>
    </p:spTree>
    <p:extLst>
      <p:ext uri="{BB962C8B-B14F-4D97-AF65-F5344CB8AC3E}">
        <p14:creationId xmlns:p14="http://schemas.microsoft.com/office/powerpoint/2010/main" val="321331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sp>
        <p:nvSpPr>
          <p:cNvPr id="2" name="TextBox 1"/>
          <p:cNvSpPr txBox="1"/>
          <p:nvPr/>
        </p:nvSpPr>
        <p:spPr>
          <a:xfrm>
            <a:off x="827584" y="1124744"/>
            <a:ext cx="7488832" cy="2062103"/>
          </a:xfrm>
          <a:prstGeom prst="rect">
            <a:avLst/>
          </a:prstGeom>
          <a:noFill/>
        </p:spPr>
        <p:txBody>
          <a:bodyPr wrap="square" rtlCol="0">
            <a:spAutoFit/>
          </a:bodyPr>
          <a:lstStyle/>
          <a:p>
            <a:pPr algn="ctr"/>
            <a:r>
              <a:rPr lang="en-GB" sz="3200" dirty="0" smtClean="0">
                <a:latin typeface="+mj-lt"/>
              </a:rPr>
              <a:t>Aims </a:t>
            </a:r>
          </a:p>
          <a:p>
            <a:pPr algn="ctr"/>
            <a:endParaRPr lang="en-GB" sz="3200" dirty="0">
              <a:latin typeface="+mj-lt"/>
            </a:endParaRPr>
          </a:p>
          <a:p>
            <a:pPr algn="ctr"/>
            <a:r>
              <a:rPr lang="en-GB" sz="3200" dirty="0">
                <a:latin typeface="+mj-lt"/>
              </a:rPr>
              <a:t>Examine and explain the remains at </a:t>
            </a:r>
            <a:r>
              <a:rPr lang="en-GB" sz="3200" dirty="0" err="1">
                <a:latin typeface="+mj-lt"/>
              </a:rPr>
              <a:t>Pembrey</a:t>
            </a:r>
            <a:r>
              <a:rPr lang="en-GB" sz="3200" dirty="0">
                <a:latin typeface="+mj-lt"/>
              </a:rPr>
              <a:t> Country Park</a:t>
            </a:r>
          </a:p>
        </p:txBody>
      </p:sp>
    </p:spTree>
    <p:extLst>
      <p:ext uri="{BB962C8B-B14F-4D97-AF65-F5344CB8AC3E}">
        <p14:creationId xmlns:p14="http://schemas.microsoft.com/office/powerpoint/2010/main" val="9264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32656"/>
            <a:ext cx="7992888" cy="5328592"/>
          </a:xfrm>
          <a:prstGeom prst="rect">
            <a:avLst/>
          </a:prstGeom>
        </p:spPr>
      </p:pic>
    </p:spTree>
    <p:extLst>
      <p:ext uri="{BB962C8B-B14F-4D97-AF65-F5344CB8AC3E}">
        <p14:creationId xmlns:p14="http://schemas.microsoft.com/office/powerpoint/2010/main" val="339318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56913"/>
            <a:ext cx="7704856" cy="5136571"/>
          </a:xfrm>
          <a:prstGeom prst="rect">
            <a:avLst/>
          </a:prstGeom>
        </p:spPr>
      </p:pic>
    </p:spTree>
    <p:extLst>
      <p:ext uri="{BB962C8B-B14F-4D97-AF65-F5344CB8AC3E}">
        <p14:creationId xmlns:p14="http://schemas.microsoft.com/office/powerpoint/2010/main" val="52005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99" y="5706044"/>
            <a:ext cx="1766402" cy="759388"/>
          </a:xfrm>
          <a:prstGeom prst="rect">
            <a:avLst/>
          </a:prstGeom>
        </p:spPr>
      </p:pic>
      <p:sp>
        <p:nvSpPr>
          <p:cNvPr id="2" name="Oval 1"/>
          <p:cNvSpPr/>
          <p:nvPr/>
        </p:nvSpPr>
        <p:spPr>
          <a:xfrm>
            <a:off x="2591780" y="1916832"/>
            <a:ext cx="3960440"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946897" y="2889810"/>
            <a:ext cx="3168352" cy="646331"/>
          </a:xfrm>
          <a:prstGeom prst="rect">
            <a:avLst/>
          </a:prstGeom>
          <a:noFill/>
        </p:spPr>
        <p:txBody>
          <a:bodyPr wrap="square" rtlCol="0">
            <a:spAutoFit/>
          </a:bodyPr>
          <a:lstStyle/>
          <a:p>
            <a:pPr algn="ctr"/>
            <a:r>
              <a:rPr lang="en-GB" dirty="0"/>
              <a:t>What is it? </a:t>
            </a:r>
          </a:p>
          <a:p>
            <a:pPr algn="ctr"/>
            <a:r>
              <a:rPr lang="en-GB" dirty="0" smtClean="0"/>
              <a:t> What </a:t>
            </a:r>
            <a:r>
              <a:rPr lang="en-GB" dirty="0"/>
              <a:t>was it used for? </a:t>
            </a:r>
          </a:p>
        </p:txBody>
      </p:sp>
      <p:cxnSp>
        <p:nvCxnSpPr>
          <p:cNvPr id="7" name="Straight Arrow Connector 6"/>
          <p:cNvCxnSpPr/>
          <p:nvPr/>
        </p:nvCxnSpPr>
        <p:spPr>
          <a:xfrm flipH="1" flipV="1">
            <a:off x="2771800" y="1196752"/>
            <a:ext cx="916999"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55201" y="1196752"/>
            <a:ext cx="989007"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627784" y="4221088"/>
            <a:ext cx="72008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6136" y="4221088"/>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4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60173"/>
            <a:ext cx="7746767" cy="6669360"/>
          </a:xfrm>
          <a:prstGeom prst="rect">
            <a:avLst/>
          </a:prstGeom>
        </p:spPr>
      </p:pic>
      <p:sp>
        <p:nvSpPr>
          <p:cNvPr id="5" name="TextBox 4"/>
          <p:cNvSpPr txBox="1"/>
          <p:nvPr/>
        </p:nvSpPr>
        <p:spPr>
          <a:xfrm>
            <a:off x="1835695" y="339642"/>
            <a:ext cx="6228693" cy="369332"/>
          </a:xfrm>
          <a:prstGeom prst="rect">
            <a:avLst/>
          </a:prstGeom>
          <a:noFill/>
        </p:spPr>
        <p:txBody>
          <a:bodyPr wrap="square" rtlCol="0">
            <a:spAutoFit/>
          </a:bodyPr>
          <a:lstStyle/>
          <a:p>
            <a:r>
              <a:rPr lang="en-GB" dirty="0" smtClean="0"/>
              <a:t>Does this photo taken during the 1940’s give us any more clues? </a:t>
            </a:r>
            <a:endParaRPr lang="en-GB" dirty="0"/>
          </a:p>
        </p:txBody>
      </p:sp>
    </p:spTree>
    <p:extLst>
      <p:ext uri="{BB962C8B-B14F-4D97-AF65-F5344CB8AC3E}">
        <p14:creationId xmlns:p14="http://schemas.microsoft.com/office/powerpoint/2010/main" val="949887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832843" cy="6192688"/>
          </a:xfrm>
          <a:prstGeom prst="rect">
            <a:avLst/>
          </a:prstGeom>
        </p:spPr>
      </p:pic>
    </p:spTree>
    <p:extLst>
      <p:ext uri="{BB962C8B-B14F-4D97-AF65-F5344CB8AC3E}">
        <p14:creationId xmlns:p14="http://schemas.microsoft.com/office/powerpoint/2010/main" val="319671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87" y="260648"/>
            <a:ext cx="8761109" cy="6336704"/>
          </a:xfrm>
          <a:prstGeom prst="rect">
            <a:avLst/>
          </a:prstGeom>
        </p:spPr>
      </p:pic>
    </p:spTree>
    <p:extLst>
      <p:ext uri="{BB962C8B-B14F-4D97-AF65-F5344CB8AC3E}">
        <p14:creationId xmlns:p14="http://schemas.microsoft.com/office/powerpoint/2010/main" val="2308340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76672"/>
            <a:ext cx="8894364" cy="5334292"/>
          </a:xfrm>
          <a:prstGeom prst="rect">
            <a:avLst/>
          </a:prstGeom>
        </p:spPr>
      </p:pic>
    </p:spTree>
    <p:extLst>
      <p:ext uri="{BB962C8B-B14F-4D97-AF65-F5344CB8AC3E}">
        <p14:creationId xmlns:p14="http://schemas.microsoft.com/office/powerpoint/2010/main" val="292906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281</Words>
  <Application>Microsoft Office PowerPoint</Application>
  <PresentationFormat>On-screen Show (4:3)</PresentationFormat>
  <Paragraphs>20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Alice Pyper</cp:lastModifiedBy>
  <cp:revision>43</cp:revision>
  <dcterms:created xsi:type="dcterms:W3CDTF">2016-02-11T09:51:20Z</dcterms:created>
  <dcterms:modified xsi:type="dcterms:W3CDTF">2016-08-31T09:51:53Z</dcterms:modified>
</cp:coreProperties>
</file>